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" initials="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7" d="100"/>
          <a:sy n="67" d="100"/>
        </p:scale>
        <p:origin x="-864" y="-4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DEFB33-E78F-4F5D-AC30-662DE9F9AD9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D977604C-BEC4-4211-A9CD-8BC5BB41CD7B}">
      <dgm:prSet phldrT="[Text]"/>
      <dgm:spPr/>
      <dgm:t>
        <a:bodyPr/>
        <a:lstStyle/>
        <a:p>
          <a:r>
            <a:rPr lang="sv-FI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to help professionals improve their </a:t>
          </a:r>
          <a:r>
            <a:rPr lang="sv-FI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skills, </a:t>
          </a:r>
          <a:r>
            <a:rPr lang="sv-FI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and therefore </a:t>
          </a:r>
          <a:r>
            <a:rPr lang="sv-FI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impact</a:t>
          </a:r>
          <a:r>
            <a:rPr lang="sv-FI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the literacy of learners... </a:t>
          </a:r>
          <a:endParaRPr lang="en-IE" dirty="0"/>
        </a:p>
      </dgm:t>
    </dgm:pt>
    <dgm:pt modelId="{77184149-D0C1-4268-B56C-A823D0883105}" type="parTrans" cxnId="{105B1A37-A3C0-43ED-95C4-2FA3DEDFFDA6}">
      <dgm:prSet/>
      <dgm:spPr/>
      <dgm:t>
        <a:bodyPr/>
        <a:lstStyle/>
        <a:p>
          <a:endParaRPr lang="en-IE"/>
        </a:p>
      </dgm:t>
    </dgm:pt>
    <dgm:pt modelId="{0C9EBF6D-CD58-4897-885A-4AD910ED1621}" type="sibTrans" cxnId="{105B1A37-A3C0-43ED-95C4-2FA3DEDFFDA6}">
      <dgm:prSet/>
      <dgm:spPr/>
      <dgm:t>
        <a:bodyPr/>
        <a:lstStyle/>
        <a:p>
          <a:endParaRPr lang="en-IE"/>
        </a:p>
      </dgm:t>
    </dgm:pt>
    <dgm:pt modelId="{08A91749-0F42-4DE0-B3D7-2B511AB47FCF}">
      <dgm:prSet phldrT="[Text]"/>
      <dgm:spPr/>
      <dgm:t>
        <a:bodyPr/>
        <a:lstStyle/>
        <a:p>
          <a:r>
            <a:rPr lang="sv-FI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to </a:t>
          </a:r>
          <a:r>
            <a:rPr lang="sv-FI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promote</a:t>
          </a:r>
          <a:r>
            <a:rPr lang="sv-FI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high level literacy in Europe…</a:t>
          </a:r>
          <a:endParaRPr lang="en-IE" dirty="0"/>
        </a:p>
      </dgm:t>
    </dgm:pt>
    <dgm:pt modelId="{1A56293B-664E-4CD4-A8A9-045F1BF68E79}" type="parTrans" cxnId="{4DE8D7BC-25BB-47F1-9CB5-F5686446630D}">
      <dgm:prSet/>
      <dgm:spPr/>
      <dgm:t>
        <a:bodyPr/>
        <a:lstStyle/>
        <a:p>
          <a:endParaRPr lang="en-IE"/>
        </a:p>
      </dgm:t>
    </dgm:pt>
    <dgm:pt modelId="{0A9C99A4-632B-4F0E-B335-F6EB9FDB8231}" type="sibTrans" cxnId="{4DE8D7BC-25BB-47F1-9CB5-F5686446630D}">
      <dgm:prSet/>
      <dgm:spPr/>
      <dgm:t>
        <a:bodyPr/>
        <a:lstStyle/>
        <a:p>
          <a:endParaRPr lang="en-IE"/>
        </a:p>
      </dgm:t>
    </dgm:pt>
    <dgm:pt modelId="{7A509780-9676-46BC-855A-35648FA58861}">
      <dgm:prSet phldrT="[Text]"/>
      <dgm:spPr/>
      <dgm:t>
        <a:bodyPr/>
        <a:lstStyle/>
        <a:p>
          <a:r>
            <a: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to </a:t>
          </a:r>
          <a:r>
            <a:rPr lang="en-GB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cooperate</a:t>
          </a:r>
          <a:r>
            <a: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and </a:t>
          </a:r>
          <a:r>
            <a:rPr lang="en-GB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share</a:t>
          </a:r>
          <a:r>
            <a: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, to </a:t>
          </a:r>
          <a:r>
            <a:rPr lang="en-GB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compare </a:t>
          </a:r>
          <a:r>
            <a: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experiences and to learn from each other, in particular, </a:t>
          </a:r>
          <a:r>
            <a:rPr lang="sv-FI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at conferences</a:t>
          </a:r>
          <a:r>
            <a: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…</a:t>
          </a:r>
          <a:endParaRPr lang="en-IE" dirty="0"/>
        </a:p>
      </dgm:t>
    </dgm:pt>
    <dgm:pt modelId="{AA5FC3FF-CECD-4A0F-BBBA-E9EB429A1E04}" type="parTrans" cxnId="{9E71F033-C033-4D46-989C-4074655D97FD}">
      <dgm:prSet/>
      <dgm:spPr/>
      <dgm:t>
        <a:bodyPr/>
        <a:lstStyle/>
        <a:p>
          <a:endParaRPr lang="en-IE"/>
        </a:p>
      </dgm:t>
    </dgm:pt>
    <dgm:pt modelId="{3946FA23-B9E3-4290-A76D-8BFD517C0FE1}" type="sibTrans" cxnId="{9E71F033-C033-4D46-989C-4074655D97FD}">
      <dgm:prSet/>
      <dgm:spPr/>
      <dgm:t>
        <a:bodyPr/>
        <a:lstStyle/>
        <a:p>
          <a:endParaRPr lang="en-IE"/>
        </a:p>
      </dgm:t>
    </dgm:pt>
    <dgm:pt modelId="{82ACA25A-05EE-4989-A143-DA12FE242687}">
      <dgm:prSet/>
      <dgm:spPr/>
      <dgm:t>
        <a:bodyPr/>
        <a:lstStyle/>
        <a:p>
          <a:r>
            <a:rPr lang="sv-FI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to provide opportunities for networking </a:t>
          </a:r>
          <a:r>
            <a:rPr lang="sv-FI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across</a:t>
          </a:r>
          <a:r>
            <a:rPr lang="sv-FI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country boundaries, opportunities </a:t>
          </a:r>
          <a:r>
            <a:rPr lang="sv-FI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to learn </a:t>
          </a:r>
          <a:r>
            <a:rPr lang="sv-FI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from each other...</a:t>
          </a:r>
        </a:p>
      </dgm:t>
    </dgm:pt>
    <dgm:pt modelId="{0C4BE4FD-77B9-49D2-A255-E8DC0CD5EEAB}" type="parTrans" cxnId="{61EDCD5C-6D8D-42CF-9058-1CB8F13D65B2}">
      <dgm:prSet/>
      <dgm:spPr/>
      <dgm:t>
        <a:bodyPr/>
        <a:lstStyle/>
        <a:p>
          <a:endParaRPr lang="en-IE"/>
        </a:p>
      </dgm:t>
    </dgm:pt>
    <dgm:pt modelId="{467E36DE-1E7A-44C5-84CC-817C04F36CB3}" type="sibTrans" cxnId="{61EDCD5C-6D8D-42CF-9058-1CB8F13D65B2}">
      <dgm:prSet/>
      <dgm:spPr/>
      <dgm:t>
        <a:bodyPr/>
        <a:lstStyle/>
        <a:p>
          <a:endParaRPr lang="en-IE"/>
        </a:p>
      </dgm:t>
    </dgm:pt>
    <dgm:pt modelId="{8D76D3AF-F586-44D2-AAFE-1BB726C59BB5}">
      <dgm:prSet/>
      <dgm:spPr/>
      <dgm:t>
        <a:bodyPr/>
        <a:lstStyle/>
        <a:p>
          <a:r>
            <a:rPr lang="sv-FI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to celebrate a community with </a:t>
          </a:r>
          <a:r>
            <a:rPr lang="sv-FI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common interests </a:t>
          </a:r>
          <a:r>
            <a:rPr lang="sv-FI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and aspirations...</a:t>
          </a:r>
          <a:endParaRPr lang="en-IE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C9C5156A-3231-4E05-9D5A-1E30065C756D}" type="parTrans" cxnId="{4CEC1D85-973E-457A-BAC8-6C33B2AA6609}">
      <dgm:prSet/>
      <dgm:spPr/>
      <dgm:t>
        <a:bodyPr/>
        <a:lstStyle/>
        <a:p>
          <a:endParaRPr lang="en-IE"/>
        </a:p>
      </dgm:t>
    </dgm:pt>
    <dgm:pt modelId="{6878B80B-3829-4847-BDC4-8AF639BB3580}" type="sibTrans" cxnId="{4CEC1D85-973E-457A-BAC8-6C33B2AA6609}">
      <dgm:prSet/>
      <dgm:spPr/>
      <dgm:t>
        <a:bodyPr/>
        <a:lstStyle/>
        <a:p>
          <a:endParaRPr lang="en-IE"/>
        </a:p>
      </dgm:t>
    </dgm:pt>
    <dgm:pt modelId="{502617AF-19DF-4825-8CFF-94E61F65C08F}" type="pres">
      <dgm:prSet presAssocID="{E4DEFB33-E78F-4F5D-AC30-662DE9F9AD9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v-FI"/>
        </a:p>
      </dgm:t>
    </dgm:pt>
    <dgm:pt modelId="{72582971-3F0A-4768-8614-B4C35BBADAD4}" type="pres">
      <dgm:prSet presAssocID="{D977604C-BEC4-4211-A9CD-8BC5BB41CD7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sv-FI"/>
        </a:p>
      </dgm:t>
    </dgm:pt>
    <dgm:pt modelId="{B47F01A2-F1FD-4601-AA6F-0D5902F5D3D0}" type="pres">
      <dgm:prSet presAssocID="{0C9EBF6D-CD58-4897-885A-4AD910ED1621}" presName="sibTrans" presStyleCnt="0"/>
      <dgm:spPr/>
    </dgm:pt>
    <dgm:pt modelId="{3561B28D-850F-44DD-A6A5-C4FF80F82EA7}" type="pres">
      <dgm:prSet presAssocID="{08A91749-0F42-4DE0-B3D7-2B511AB47FCF}" presName="node" presStyleLbl="node1" presStyleIdx="1" presStyleCnt="5" custLinFactNeighborX="-511" custLinFactNeighborY="1104">
        <dgm:presLayoutVars>
          <dgm:bulletEnabled val="1"/>
        </dgm:presLayoutVars>
      </dgm:prSet>
      <dgm:spPr/>
      <dgm:t>
        <a:bodyPr/>
        <a:lstStyle/>
        <a:p>
          <a:endParaRPr lang="sv-FI"/>
        </a:p>
      </dgm:t>
    </dgm:pt>
    <dgm:pt modelId="{366AF1B8-677D-4529-B3B4-5CDDD4CCE352}" type="pres">
      <dgm:prSet presAssocID="{0A9C99A4-632B-4F0E-B335-F6EB9FDB8231}" presName="sibTrans" presStyleCnt="0"/>
      <dgm:spPr/>
    </dgm:pt>
    <dgm:pt modelId="{4A20F4BA-DF5F-4A59-BF46-D6B9768BB60D}" type="pres">
      <dgm:prSet presAssocID="{82ACA25A-05EE-4989-A143-DA12FE242687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sv-FI"/>
        </a:p>
      </dgm:t>
    </dgm:pt>
    <dgm:pt modelId="{8966B5B0-BD1C-408A-9DCF-F8D608D72BD6}" type="pres">
      <dgm:prSet presAssocID="{467E36DE-1E7A-44C5-84CC-817C04F36CB3}" presName="sibTrans" presStyleCnt="0"/>
      <dgm:spPr/>
    </dgm:pt>
    <dgm:pt modelId="{7EE86981-7C5A-4453-ACD1-B08CA40D63D3}" type="pres">
      <dgm:prSet presAssocID="{8D76D3AF-F586-44D2-AAFE-1BB726C59BB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sv-FI"/>
        </a:p>
      </dgm:t>
    </dgm:pt>
    <dgm:pt modelId="{264853F5-7AD4-40C3-B4C5-389EC9F95E8B}" type="pres">
      <dgm:prSet presAssocID="{6878B80B-3829-4847-BDC4-8AF639BB3580}" presName="sibTrans" presStyleCnt="0"/>
      <dgm:spPr/>
    </dgm:pt>
    <dgm:pt modelId="{BC48E070-A171-4CE9-B1EE-BAFDC4096D56}" type="pres">
      <dgm:prSet presAssocID="{7A509780-9676-46BC-855A-35648FA58861}" presName="node" presStyleLbl="node1" presStyleIdx="4" presStyleCnt="5" custLinFactNeighborX="-1325" custLinFactNeighborY="-8466">
        <dgm:presLayoutVars>
          <dgm:bulletEnabled val="1"/>
        </dgm:presLayoutVars>
      </dgm:prSet>
      <dgm:spPr/>
      <dgm:t>
        <a:bodyPr/>
        <a:lstStyle/>
        <a:p>
          <a:endParaRPr lang="sv-FI"/>
        </a:p>
      </dgm:t>
    </dgm:pt>
  </dgm:ptLst>
  <dgm:cxnLst>
    <dgm:cxn modelId="{F7D174AA-31A1-45C5-AE33-1BFD8EA5448C}" type="presOf" srcId="{82ACA25A-05EE-4989-A143-DA12FE242687}" destId="{4A20F4BA-DF5F-4A59-BF46-D6B9768BB60D}" srcOrd="0" destOrd="0" presId="urn:microsoft.com/office/officeart/2005/8/layout/default"/>
    <dgm:cxn modelId="{B57EE03D-6742-4DF3-A1A4-F28BA32CEEFF}" type="presOf" srcId="{7A509780-9676-46BC-855A-35648FA58861}" destId="{BC48E070-A171-4CE9-B1EE-BAFDC4096D56}" srcOrd="0" destOrd="0" presId="urn:microsoft.com/office/officeart/2005/8/layout/default"/>
    <dgm:cxn modelId="{9E71F033-C033-4D46-989C-4074655D97FD}" srcId="{E4DEFB33-E78F-4F5D-AC30-662DE9F9AD9E}" destId="{7A509780-9676-46BC-855A-35648FA58861}" srcOrd="4" destOrd="0" parTransId="{AA5FC3FF-CECD-4A0F-BBBA-E9EB429A1E04}" sibTransId="{3946FA23-B9E3-4290-A76D-8BFD517C0FE1}"/>
    <dgm:cxn modelId="{66713DBF-B889-4580-A214-24DDFC67D04B}" type="presOf" srcId="{E4DEFB33-E78F-4F5D-AC30-662DE9F9AD9E}" destId="{502617AF-19DF-4825-8CFF-94E61F65C08F}" srcOrd="0" destOrd="0" presId="urn:microsoft.com/office/officeart/2005/8/layout/default"/>
    <dgm:cxn modelId="{5A65A540-B116-46A6-AD26-3547A682531C}" type="presOf" srcId="{D977604C-BEC4-4211-A9CD-8BC5BB41CD7B}" destId="{72582971-3F0A-4768-8614-B4C35BBADAD4}" srcOrd="0" destOrd="0" presId="urn:microsoft.com/office/officeart/2005/8/layout/default"/>
    <dgm:cxn modelId="{4CEC1D85-973E-457A-BAC8-6C33B2AA6609}" srcId="{E4DEFB33-E78F-4F5D-AC30-662DE9F9AD9E}" destId="{8D76D3AF-F586-44D2-AAFE-1BB726C59BB5}" srcOrd="3" destOrd="0" parTransId="{C9C5156A-3231-4E05-9D5A-1E30065C756D}" sibTransId="{6878B80B-3829-4847-BDC4-8AF639BB3580}"/>
    <dgm:cxn modelId="{105B1A37-A3C0-43ED-95C4-2FA3DEDFFDA6}" srcId="{E4DEFB33-E78F-4F5D-AC30-662DE9F9AD9E}" destId="{D977604C-BEC4-4211-A9CD-8BC5BB41CD7B}" srcOrd="0" destOrd="0" parTransId="{77184149-D0C1-4268-B56C-A823D0883105}" sibTransId="{0C9EBF6D-CD58-4897-885A-4AD910ED1621}"/>
    <dgm:cxn modelId="{61EDCD5C-6D8D-42CF-9058-1CB8F13D65B2}" srcId="{E4DEFB33-E78F-4F5D-AC30-662DE9F9AD9E}" destId="{82ACA25A-05EE-4989-A143-DA12FE242687}" srcOrd="2" destOrd="0" parTransId="{0C4BE4FD-77B9-49D2-A255-E8DC0CD5EEAB}" sibTransId="{467E36DE-1E7A-44C5-84CC-817C04F36CB3}"/>
    <dgm:cxn modelId="{4DE8D7BC-25BB-47F1-9CB5-F5686446630D}" srcId="{E4DEFB33-E78F-4F5D-AC30-662DE9F9AD9E}" destId="{08A91749-0F42-4DE0-B3D7-2B511AB47FCF}" srcOrd="1" destOrd="0" parTransId="{1A56293B-664E-4CD4-A8A9-045F1BF68E79}" sibTransId="{0A9C99A4-632B-4F0E-B335-F6EB9FDB8231}"/>
    <dgm:cxn modelId="{E252A39E-52F1-44F7-8983-4BF0FF219022}" type="presOf" srcId="{08A91749-0F42-4DE0-B3D7-2B511AB47FCF}" destId="{3561B28D-850F-44DD-A6A5-C4FF80F82EA7}" srcOrd="0" destOrd="0" presId="urn:microsoft.com/office/officeart/2005/8/layout/default"/>
    <dgm:cxn modelId="{BDFD235C-CEEA-48B3-BDF0-BC2E5B29786C}" type="presOf" srcId="{8D76D3AF-F586-44D2-AAFE-1BB726C59BB5}" destId="{7EE86981-7C5A-4453-ACD1-B08CA40D63D3}" srcOrd="0" destOrd="0" presId="urn:microsoft.com/office/officeart/2005/8/layout/default"/>
    <dgm:cxn modelId="{18EED302-8DE8-4116-9FA8-479ED226D892}" type="presParOf" srcId="{502617AF-19DF-4825-8CFF-94E61F65C08F}" destId="{72582971-3F0A-4768-8614-B4C35BBADAD4}" srcOrd="0" destOrd="0" presId="urn:microsoft.com/office/officeart/2005/8/layout/default"/>
    <dgm:cxn modelId="{0AEB9711-5E57-4071-9B71-FFD479B3244C}" type="presParOf" srcId="{502617AF-19DF-4825-8CFF-94E61F65C08F}" destId="{B47F01A2-F1FD-4601-AA6F-0D5902F5D3D0}" srcOrd="1" destOrd="0" presId="urn:microsoft.com/office/officeart/2005/8/layout/default"/>
    <dgm:cxn modelId="{D08C9850-D8E6-44DE-B985-29411A171478}" type="presParOf" srcId="{502617AF-19DF-4825-8CFF-94E61F65C08F}" destId="{3561B28D-850F-44DD-A6A5-C4FF80F82EA7}" srcOrd="2" destOrd="0" presId="urn:microsoft.com/office/officeart/2005/8/layout/default"/>
    <dgm:cxn modelId="{121DF8D9-3B96-4B93-8ECA-43BD82D35AB9}" type="presParOf" srcId="{502617AF-19DF-4825-8CFF-94E61F65C08F}" destId="{366AF1B8-677D-4529-B3B4-5CDDD4CCE352}" srcOrd="3" destOrd="0" presId="urn:microsoft.com/office/officeart/2005/8/layout/default"/>
    <dgm:cxn modelId="{DE0E3ACA-8D61-4310-9B4B-1F2221FB360D}" type="presParOf" srcId="{502617AF-19DF-4825-8CFF-94E61F65C08F}" destId="{4A20F4BA-DF5F-4A59-BF46-D6B9768BB60D}" srcOrd="4" destOrd="0" presId="urn:microsoft.com/office/officeart/2005/8/layout/default"/>
    <dgm:cxn modelId="{672BF92A-F8B3-41F5-A21B-2FC45266316C}" type="presParOf" srcId="{502617AF-19DF-4825-8CFF-94E61F65C08F}" destId="{8966B5B0-BD1C-408A-9DCF-F8D608D72BD6}" srcOrd="5" destOrd="0" presId="urn:microsoft.com/office/officeart/2005/8/layout/default"/>
    <dgm:cxn modelId="{6213EFAD-320E-4E00-8928-CDDD11F80369}" type="presParOf" srcId="{502617AF-19DF-4825-8CFF-94E61F65C08F}" destId="{7EE86981-7C5A-4453-ACD1-B08CA40D63D3}" srcOrd="6" destOrd="0" presId="urn:microsoft.com/office/officeart/2005/8/layout/default"/>
    <dgm:cxn modelId="{AB577C7C-A5E2-406B-8D72-AEB2479A02AE}" type="presParOf" srcId="{502617AF-19DF-4825-8CFF-94E61F65C08F}" destId="{264853F5-7AD4-40C3-B4C5-389EC9F95E8B}" srcOrd="7" destOrd="0" presId="urn:microsoft.com/office/officeart/2005/8/layout/default"/>
    <dgm:cxn modelId="{CFD197C7-AE60-4347-9A6F-EA94AD73C3E8}" type="presParOf" srcId="{502617AF-19DF-4825-8CFF-94E61F65C08F}" destId="{BC48E070-A171-4CE9-B1EE-BAFDC4096D56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0C0E28-C857-497A-8871-82F7A8CB1E10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72FDF480-DB1A-4052-9B01-0A176B828011}">
      <dgm:prSet phldrT="[Text]"/>
      <dgm:spPr/>
      <dgm:t>
        <a:bodyPr/>
        <a:lstStyle/>
        <a:p>
          <a:r>
            <a:rPr lang="sv-FI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</a:t>
          </a:r>
          <a:r>
            <a:rPr lang="sv-FI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iversity of experiences, languages, scripts, </a:t>
          </a:r>
          <a:r>
            <a: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traditions and friendships (professional and personal), sharing experience, and activities – a source of inspiration</a:t>
          </a:r>
          <a:endParaRPr lang="en-IE" dirty="0"/>
        </a:p>
      </dgm:t>
    </dgm:pt>
    <dgm:pt modelId="{F7DB438D-E050-49FB-89EE-C7C398C014B6}" type="parTrans" cxnId="{6A71ACE1-5CD6-44B0-B514-6BBB2847C077}">
      <dgm:prSet/>
      <dgm:spPr/>
      <dgm:t>
        <a:bodyPr/>
        <a:lstStyle/>
        <a:p>
          <a:endParaRPr lang="en-IE"/>
        </a:p>
      </dgm:t>
    </dgm:pt>
    <dgm:pt modelId="{FBF63940-510F-406C-B8E0-48920146F818}" type="sibTrans" cxnId="{6A71ACE1-5CD6-44B0-B514-6BBB2847C077}">
      <dgm:prSet/>
      <dgm:spPr/>
      <dgm:t>
        <a:bodyPr/>
        <a:lstStyle/>
        <a:p>
          <a:endParaRPr lang="en-IE"/>
        </a:p>
      </dgm:t>
    </dgm:pt>
    <dgm:pt modelId="{E128AF80-A7A9-4409-AB37-1A500C05063F}">
      <dgm:prSet phldrT="[Text]"/>
      <dgm:spPr/>
      <dgm:t>
        <a:bodyPr/>
        <a:lstStyle/>
        <a:p>
          <a:r>
            <a:rPr lang="sv-FI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FELA members are committed to, and passionate about, literacy. There is a shared, common interest and a community of learning. </a:t>
          </a:r>
          <a:endParaRPr lang="en-IE" dirty="0"/>
        </a:p>
      </dgm:t>
    </dgm:pt>
    <dgm:pt modelId="{BD671C32-CE33-44A4-87FA-0DF19724C6C7}" type="parTrans" cxnId="{20DC0CBF-B85C-4C4E-90FD-C0669CB27DB1}">
      <dgm:prSet/>
      <dgm:spPr/>
      <dgm:t>
        <a:bodyPr/>
        <a:lstStyle/>
        <a:p>
          <a:endParaRPr lang="en-IE"/>
        </a:p>
      </dgm:t>
    </dgm:pt>
    <dgm:pt modelId="{AC5D9E64-C33F-4ECE-B67C-089E3061BFCE}" type="sibTrans" cxnId="{20DC0CBF-B85C-4C4E-90FD-C0669CB27DB1}">
      <dgm:prSet/>
      <dgm:spPr/>
      <dgm:t>
        <a:bodyPr/>
        <a:lstStyle/>
        <a:p>
          <a:endParaRPr lang="en-IE"/>
        </a:p>
      </dgm:t>
    </dgm:pt>
    <dgm:pt modelId="{740AFD35-9B12-42B4-B926-D1C822B45496}">
      <dgm:prSet phldrT="[Text]"/>
      <dgm:spPr/>
      <dgm:t>
        <a:bodyPr/>
        <a:lstStyle/>
        <a:p>
          <a:r>
            <a:rPr lang="en-IE" dirty="0">
              <a:latin typeface="Calibri" panose="020F0502020204030204" pitchFamily="34" charset="0"/>
              <a:cs typeface="Calibri" panose="020F0502020204030204" pitchFamily="34" charset="0"/>
            </a:rPr>
            <a:t>Diversity as richness - as growth - as strength</a:t>
          </a:r>
          <a:endParaRPr lang="en-IE" dirty="0"/>
        </a:p>
      </dgm:t>
    </dgm:pt>
    <dgm:pt modelId="{4519656E-6F65-4BEC-BA27-96B4EAB8D752}" type="parTrans" cxnId="{72FE5A0E-E17F-4422-88ED-731A101DEA7F}">
      <dgm:prSet/>
      <dgm:spPr/>
      <dgm:t>
        <a:bodyPr/>
        <a:lstStyle/>
        <a:p>
          <a:endParaRPr lang="en-IE"/>
        </a:p>
      </dgm:t>
    </dgm:pt>
    <dgm:pt modelId="{C6BB49F0-B963-4A2C-A20D-2E43BABA3BD9}" type="sibTrans" cxnId="{72FE5A0E-E17F-4422-88ED-731A101DEA7F}">
      <dgm:prSet/>
      <dgm:spPr/>
      <dgm:t>
        <a:bodyPr/>
        <a:lstStyle/>
        <a:p>
          <a:endParaRPr lang="en-IE"/>
        </a:p>
      </dgm:t>
    </dgm:pt>
    <dgm:pt modelId="{CF3D5C0A-94A1-4AC7-8C60-A242F1594075}" type="pres">
      <dgm:prSet presAssocID="{A10C0E28-C857-497A-8871-82F7A8CB1E1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sv-FI"/>
        </a:p>
      </dgm:t>
    </dgm:pt>
    <dgm:pt modelId="{1176F62B-7029-4040-B34E-A8AC3DAFCD02}" type="pres">
      <dgm:prSet presAssocID="{A10C0E28-C857-497A-8871-82F7A8CB1E10}" presName="Name1" presStyleCnt="0"/>
      <dgm:spPr/>
    </dgm:pt>
    <dgm:pt modelId="{B312DD2A-C76D-4AC7-849B-83FA80AC6B06}" type="pres">
      <dgm:prSet presAssocID="{A10C0E28-C857-497A-8871-82F7A8CB1E10}" presName="cycle" presStyleCnt="0"/>
      <dgm:spPr/>
    </dgm:pt>
    <dgm:pt modelId="{AB0CB3FC-BCE9-4BD0-BB0A-684DCB5E69EB}" type="pres">
      <dgm:prSet presAssocID="{A10C0E28-C857-497A-8871-82F7A8CB1E10}" presName="srcNode" presStyleLbl="node1" presStyleIdx="0" presStyleCnt="3"/>
      <dgm:spPr/>
    </dgm:pt>
    <dgm:pt modelId="{D6AA9EE9-ED91-4F61-A3F9-9D532764D97A}" type="pres">
      <dgm:prSet presAssocID="{A10C0E28-C857-497A-8871-82F7A8CB1E10}" presName="conn" presStyleLbl="parChTrans1D2" presStyleIdx="0" presStyleCnt="1"/>
      <dgm:spPr/>
      <dgm:t>
        <a:bodyPr/>
        <a:lstStyle/>
        <a:p>
          <a:endParaRPr lang="sv-FI"/>
        </a:p>
      </dgm:t>
    </dgm:pt>
    <dgm:pt modelId="{ED82A74A-2A3A-4EBD-942F-437C7F3FEA5F}" type="pres">
      <dgm:prSet presAssocID="{A10C0E28-C857-497A-8871-82F7A8CB1E10}" presName="extraNode" presStyleLbl="node1" presStyleIdx="0" presStyleCnt="3"/>
      <dgm:spPr/>
    </dgm:pt>
    <dgm:pt modelId="{E4A84D94-7CE1-4EC9-A673-08FFD58DC4BE}" type="pres">
      <dgm:prSet presAssocID="{A10C0E28-C857-497A-8871-82F7A8CB1E10}" presName="dstNode" presStyleLbl="node1" presStyleIdx="0" presStyleCnt="3"/>
      <dgm:spPr/>
    </dgm:pt>
    <dgm:pt modelId="{345024E3-8629-419B-93B4-01F4F9C16A6C}" type="pres">
      <dgm:prSet presAssocID="{72FDF480-DB1A-4052-9B01-0A176B828011}" presName="text_1" presStyleLbl="node1" presStyleIdx="0" presStyleCnt="3" custScaleY="115046">
        <dgm:presLayoutVars>
          <dgm:bulletEnabled val="1"/>
        </dgm:presLayoutVars>
      </dgm:prSet>
      <dgm:spPr/>
      <dgm:t>
        <a:bodyPr/>
        <a:lstStyle/>
        <a:p>
          <a:endParaRPr lang="sv-FI"/>
        </a:p>
      </dgm:t>
    </dgm:pt>
    <dgm:pt modelId="{FED3E9E0-CA83-4117-B801-4E99246D5C99}" type="pres">
      <dgm:prSet presAssocID="{72FDF480-DB1A-4052-9B01-0A176B828011}" presName="accent_1" presStyleCnt="0"/>
      <dgm:spPr/>
    </dgm:pt>
    <dgm:pt modelId="{EC8C8E4C-06B9-4DD5-94B0-B7F9386D0451}" type="pres">
      <dgm:prSet presAssocID="{72FDF480-DB1A-4052-9B01-0A176B828011}" presName="accentRepeatNode" presStyleLbl="solidFgAcc1" presStyleIdx="0" presStyleCnt="3"/>
      <dgm:spPr/>
    </dgm:pt>
    <dgm:pt modelId="{8EE3F17C-998A-4852-87E8-F450E1BB399A}" type="pres">
      <dgm:prSet presAssocID="{E128AF80-A7A9-4409-AB37-1A500C05063F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sv-FI"/>
        </a:p>
      </dgm:t>
    </dgm:pt>
    <dgm:pt modelId="{3569B910-26BE-459B-B4B8-AD2757FEC36C}" type="pres">
      <dgm:prSet presAssocID="{E128AF80-A7A9-4409-AB37-1A500C05063F}" presName="accent_2" presStyleCnt="0"/>
      <dgm:spPr/>
    </dgm:pt>
    <dgm:pt modelId="{6008E313-AE8A-4F4A-B0FA-7B6973D95E2E}" type="pres">
      <dgm:prSet presAssocID="{E128AF80-A7A9-4409-AB37-1A500C05063F}" presName="accentRepeatNode" presStyleLbl="solidFgAcc1" presStyleIdx="1" presStyleCnt="3"/>
      <dgm:spPr/>
    </dgm:pt>
    <dgm:pt modelId="{E4EEE956-847B-49A3-9144-4DF164279C13}" type="pres">
      <dgm:prSet presAssocID="{740AFD35-9B12-42B4-B926-D1C822B45496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v-FI"/>
        </a:p>
      </dgm:t>
    </dgm:pt>
    <dgm:pt modelId="{674457EC-BD58-4D64-82C0-7AFCF15133D0}" type="pres">
      <dgm:prSet presAssocID="{740AFD35-9B12-42B4-B926-D1C822B45496}" presName="accent_3" presStyleCnt="0"/>
      <dgm:spPr/>
    </dgm:pt>
    <dgm:pt modelId="{036F52B1-5878-4235-B21A-B14C73FD7FF3}" type="pres">
      <dgm:prSet presAssocID="{740AFD35-9B12-42B4-B926-D1C822B45496}" presName="accentRepeatNode" presStyleLbl="solidFgAcc1" presStyleIdx="2" presStyleCnt="3"/>
      <dgm:spPr/>
    </dgm:pt>
  </dgm:ptLst>
  <dgm:cxnLst>
    <dgm:cxn modelId="{6A71ACE1-5CD6-44B0-B514-6BBB2847C077}" srcId="{A10C0E28-C857-497A-8871-82F7A8CB1E10}" destId="{72FDF480-DB1A-4052-9B01-0A176B828011}" srcOrd="0" destOrd="0" parTransId="{F7DB438D-E050-49FB-89EE-C7C398C014B6}" sibTransId="{FBF63940-510F-406C-B8E0-48920146F818}"/>
    <dgm:cxn modelId="{20DC0CBF-B85C-4C4E-90FD-C0669CB27DB1}" srcId="{A10C0E28-C857-497A-8871-82F7A8CB1E10}" destId="{E128AF80-A7A9-4409-AB37-1A500C05063F}" srcOrd="1" destOrd="0" parTransId="{BD671C32-CE33-44A4-87FA-0DF19724C6C7}" sibTransId="{AC5D9E64-C33F-4ECE-B67C-089E3061BFCE}"/>
    <dgm:cxn modelId="{72FE5A0E-E17F-4422-88ED-731A101DEA7F}" srcId="{A10C0E28-C857-497A-8871-82F7A8CB1E10}" destId="{740AFD35-9B12-42B4-B926-D1C822B45496}" srcOrd="2" destOrd="0" parTransId="{4519656E-6F65-4BEC-BA27-96B4EAB8D752}" sibTransId="{C6BB49F0-B963-4A2C-A20D-2E43BABA3BD9}"/>
    <dgm:cxn modelId="{AFDD6D49-D806-4001-B5D2-77EF87456DAB}" type="presOf" srcId="{FBF63940-510F-406C-B8E0-48920146F818}" destId="{D6AA9EE9-ED91-4F61-A3F9-9D532764D97A}" srcOrd="0" destOrd="0" presId="urn:microsoft.com/office/officeart/2008/layout/VerticalCurvedList"/>
    <dgm:cxn modelId="{19BABB74-D422-43AC-BDFA-33760B1743C1}" type="presOf" srcId="{72FDF480-DB1A-4052-9B01-0A176B828011}" destId="{345024E3-8629-419B-93B4-01F4F9C16A6C}" srcOrd="0" destOrd="0" presId="urn:microsoft.com/office/officeart/2008/layout/VerticalCurvedList"/>
    <dgm:cxn modelId="{9611376D-FEB5-4B44-AE87-27267EF27591}" type="presOf" srcId="{A10C0E28-C857-497A-8871-82F7A8CB1E10}" destId="{CF3D5C0A-94A1-4AC7-8C60-A242F1594075}" srcOrd="0" destOrd="0" presId="urn:microsoft.com/office/officeart/2008/layout/VerticalCurvedList"/>
    <dgm:cxn modelId="{C3C78195-9715-4AC1-A44D-510C879C69D7}" type="presOf" srcId="{E128AF80-A7A9-4409-AB37-1A500C05063F}" destId="{8EE3F17C-998A-4852-87E8-F450E1BB399A}" srcOrd="0" destOrd="0" presId="urn:microsoft.com/office/officeart/2008/layout/VerticalCurvedList"/>
    <dgm:cxn modelId="{E75A60D5-14F0-4D5D-9C4F-14FDADC0286F}" type="presOf" srcId="{740AFD35-9B12-42B4-B926-D1C822B45496}" destId="{E4EEE956-847B-49A3-9144-4DF164279C13}" srcOrd="0" destOrd="0" presId="urn:microsoft.com/office/officeart/2008/layout/VerticalCurvedList"/>
    <dgm:cxn modelId="{3BA3204F-78DC-4963-B93A-2A116444BB1B}" type="presParOf" srcId="{CF3D5C0A-94A1-4AC7-8C60-A242F1594075}" destId="{1176F62B-7029-4040-B34E-A8AC3DAFCD02}" srcOrd="0" destOrd="0" presId="urn:microsoft.com/office/officeart/2008/layout/VerticalCurvedList"/>
    <dgm:cxn modelId="{3B37AF18-F627-4E10-AE25-A99E41C141D5}" type="presParOf" srcId="{1176F62B-7029-4040-B34E-A8AC3DAFCD02}" destId="{B312DD2A-C76D-4AC7-849B-83FA80AC6B06}" srcOrd="0" destOrd="0" presId="urn:microsoft.com/office/officeart/2008/layout/VerticalCurvedList"/>
    <dgm:cxn modelId="{4607BAB7-DBF4-4E3A-8B78-043BF625D18C}" type="presParOf" srcId="{B312DD2A-C76D-4AC7-849B-83FA80AC6B06}" destId="{AB0CB3FC-BCE9-4BD0-BB0A-684DCB5E69EB}" srcOrd="0" destOrd="0" presId="urn:microsoft.com/office/officeart/2008/layout/VerticalCurvedList"/>
    <dgm:cxn modelId="{8B90438C-CEE6-4CD5-A8D5-60D596FCB4F0}" type="presParOf" srcId="{B312DD2A-C76D-4AC7-849B-83FA80AC6B06}" destId="{D6AA9EE9-ED91-4F61-A3F9-9D532764D97A}" srcOrd="1" destOrd="0" presId="urn:microsoft.com/office/officeart/2008/layout/VerticalCurvedList"/>
    <dgm:cxn modelId="{62C1914B-8E30-457D-9223-4C29BE81C7A7}" type="presParOf" srcId="{B312DD2A-C76D-4AC7-849B-83FA80AC6B06}" destId="{ED82A74A-2A3A-4EBD-942F-437C7F3FEA5F}" srcOrd="2" destOrd="0" presId="urn:microsoft.com/office/officeart/2008/layout/VerticalCurvedList"/>
    <dgm:cxn modelId="{EA504C51-467A-4CEF-9321-A799B77CC567}" type="presParOf" srcId="{B312DD2A-C76D-4AC7-849B-83FA80AC6B06}" destId="{E4A84D94-7CE1-4EC9-A673-08FFD58DC4BE}" srcOrd="3" destOrd="0" presId="urn:microsoft.com/office/officeart/2008/layout/VerticalCurvedList"/>
    <dgm:cxn modelId="{99127DE9-B29D-4FA3-A11B-C8DFD9F4A48C}" type="presParOf" srcId="{1176F62B-7029-4040-B34E-A8AC3DAFCD02}" destId="{345024E3-8629-419B-93B4-01F4F9C16A6C}" srcOrd="1" destOrd="0" presId="urn:microsoft.com/office/officeart/2008/layout/VerticalCurvedList"/>
    <dgm:cxn modelId="{EB33BBB0-DF6E-4ACC-BE89-6C1F631F71A0}" type="presParOf" srcId="{1176F62B-7029-4040-B34E-A8AC3DAFCD02}" destId="{FED3E9E0-CA83-4117-B801-4E99246D5C99}" srcOrd="2" destOrd="0" presId="urn:microsoft.com/office/officeart/2008/layout/VerticalCurvedList"/>
    <dgm:cxn modelId="{901AFD55-65BA-4E7E-B9B7-2CAF29DA1CFB}" type="presParOf" srcId="{FED3E9E0-CA83-4117-B801-4E99246D5C99}" destId="{EC8C8E4C-06B9-4DD5-94B0-B7F9386D0451}" srcOrd="0" destOrd="0" presId="urn:microsoft.com/office/officeart/2008/layout/VerticalCurvedList"/>
    <dgm:cxn modelId="{C2CFA197-6F2A-4EF8-A0BF-E0E9C5FEE070}" type="presParOf" srcId="{1176F62B-7029-4040-B34E-A8AC3DAFCD02}" destId="{8EE3F17C-998A-4852-87E8-F450E1BB399A}" srcOrd="3" destOrd="0" presId="urn:microsoft.com/office/officeart/2008/layout/VerticalCurvedList"/>
    <dgm:cxn modelId="{88934E2C-7467-4374-9950-D6EE751A0295}" type="presParOf" srcId="{1176F62B-7029-4040-B34E-A8AC3DAFCD02}" destId="{3569B910-26BE-459B-B4B8-AD2757FEC36C}" srcOrd="4" destOrd="0" presId="urn:microsoft.com/office/officeart/2008/layout/VerticalCurvedList"/>
    <dgm:cxn modelId="{706199B4-498A-40A4-8255-A1D09DEE0429}" type="presParOf" srcId="{3569B910-26BE-459B-B4B8-AD2757FEC36C}" destId="{6008E313-AE8A-4F4A-B0FA-7B6973D95E2E}" srcOrd="0" destOrd="0" presId="urn:microsoft.com/office/officeart/2008/layout/VerticalCurvedList"/>
    <dgm:cxn modelId="{4495B3C0-6D0F-4D50-8578-C7A0913CD67F}" type="presParOf" srcId="{1176F62B-7029-4040-B34E-A8AC3DAFCD02}" destId="{E4EEE956-847B-49A3-9144-4DF164279C13}" srcOrd="5" destOrd="0" presId="urn:microsoft.com/office/officeart/2008/layout/VerticalCurvedList"/>
    <dgm:cxn modelId="{98FAD158-EC71-4A2F-8F9E-D30F00E361BE}" type="presParOf" srcId="{1176F62B-7029-4040-B34E-A8AC3DAFCD02}" destId="{674457EC-BD58-4D64-82C0-7AFCF15133D0}" srcOrd="6" destOrd="0" presId="urn:microsoft.com/office/officeart/2008/layout/VerticalCurvedList"/>
    <dgm:cxn modelId="{E1AA9EE6-FB08-4EF0-9228-E51C26C216AE}" type="presParOf" srcId="{674457EC-BD58-4D64-82C0-7AFCF15133D0}" destId="{036F52B1-5878-4235-B21A-B14C73FD7FF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5BF8C57-0909-403D-A613-F69CB51DEB1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1F2B54E0-AEDF-47D7-B87E-D93AC305C159}">
      <dgm:prSet phldrT="[Text]"/>
      <dgm:spPr/>
      <dgm:t>
        <a:bodyPr/>
        <a:lstStyle/>
        <a:p>
          <a:r>
            <a:rPr lang="en-US" dirty="0"/>
            <a:t>Research</a:t>
          </a:r>
          <a:endParaRPr lang="en-IE" dirty="0"/>
        </a:p>
      </dgm:t>
    </dgm:pt>
    <dgm:pt modelId="{AC9403E2-400C-4380-9584-38CA0C82872F}" type="parTrans" cxnId="{8299132E-B1F1-4FD8-838E-EB32FCB9CF75}">
      <dgm:prSet/>
      <dgm:spPr/>
      <dgm:t>
        <a:bodyPr/>
        <a:lstStyle/>
        <a:p>
          <a:endParaRPr lang="en-IE"/>
        </a:p>
      </dgm:t>
    </dgm:pt>
    <dgm:pt modelId="{D74F1C1C-E98C-41F5-A213-A741B21557E0}" type="sibTrans" cxnId="{8299132E-B1F1-4FD8-838E-EB32FCB9CF75}">
      <dgm:prSet/>
      <dgm:spPr/>
      <dgm:t>
        <a:bodyPr/>
        <a:lstStyle/>
        <a:p>
          <a:endParaRPr lang="en-IE"/>
        </a:p>
      </dgm:t>
    </dgm:pt>
    <dgm:pt modelId="{05F89341-F901-43BF-894E-29AC8A310B2D}">
      <dgm:prSet phldrT="[Text]"/>
      <dgm:spPr/>
      <dgm:t>
        <a:bodyPr/>
        <a:lstStyle/>
        <a:p>
          <a:r>
            <a:rPr lang="en-US" dirty="0"/>
            <a:t>Webinars</a:t>
          </a:r>
          <a:endParaRPr lang="en-IE" dirty="0"/>
        </a:p>
      </dgm:t>
    </dgm:pt>
    <dgm:pt modelId="{23683E04-1FBC-4566-86E4-87EFD0A501FC}" type="parTrans" cxnId="{797E30E4-B879-4652-8048-D52852C7F643}">
      <dgm:prSet/>
      <dgm:spPr/>
      <dgm:t>
        <a:bodyPr/>
        <a:lstStyle/>
        <a:p>
          <a:endParaRPr lang="en-IE"/>
        </a:p>
      </dgm:t>
    </dgm:pt>
    <dgm:pt modelId="{D673DB99-C8E2-4814-A0BB-59F6FD84D515}" type="sibTrans" cxnId="{797E30E4-B879-4652-8048-D52852C7F643}">
      <dgm:prSet/>
      <dgm:spPr/>
      <dgm:t>
        <a:bodyPr/>
        <a:lstStyle/>
        <a:p>
          <a:endParaRPr lang="en-IE"/>
        </a:p>
      </dgm:t>
    </dgm:pt>
    <dgm:pt modelId="{B815F288-F517-43F6-9178-5F1E6AE37D99}">
      <dgm:prSet phldrT="[Text]"/>
      <dgm:spPr/>
      <dgm:t>
        <a:bodyPr/>
        <a:lstStyle/>
        <a:p>
          <a:r>
            <a:rPr lang="en-US" dirty="0"/>
            <a:t>Publications</a:t>
          </a:r>
          <a:endParaRPr lang="en-IE" dirty="0"/>
        </a:p>
      </dgm:t>
    </dgm:pt>
    <dgm:pt modelId="{B9B84AE1-F7BA-47F4-B30E-1180BF867519}" type="parTrans" cxnId="{DF1AD82A-B471-4D1E-8A0E-816B050CEE9D}">
      <dgm:prSet/>
      <dgm:spPr/>
      <dgm:t>
        <a:bodyPr/>
        <a:lstStyle/>
        <a:p>
          <a:endParaRPr lang="en-IE"/>
        </a:p>
      </dgm:t>
    </dgm:pt>
    <dgm:pt modelId="{EFA1923E-0E6F-4E2C-A1B5-88C3BE1AC7F2}" type="sibTrans" cxnId="{DF1AD82A-B471-4D1E-8A0E-816B050CEE9D}">
      <dgm:prSet/>
      <dgm:spPr/>
      <dgm:t>
        <a:bodyPr/>
        <a:lstStyle/>
        <a:p>
          <a:endParaRPr lang="en-IE"/>
        </a:p>
      </dgm:t>
    </dgm:pt>
    <dgm:pt modelId="{D6C6237B-A8C0-4D41-A91E-7CF49F22D4F0}">
      <dgm:prSet/>
      <dgm:spPr/>
      <dgm:t>
        <a:bodyPr/>
        <a:lstStyle/>
        <a:p>
          <a:r>
            <a:rPr lang="en-US" dirty="0"/>
            <a:t>Website and </a:t>
          </a:r>
          <a:r>
            <a:rPr lang="en-US"/>
            <a:t>Social Media</a:t>
          </a:r>
          <a:endParaRPr lang="en-IE"/>
        </a:p>
      </dgm:t>
    </dgm:pt>
    <dgm:pt modelId="{45A72F76-686B-49CB-9DDC-C3FB4AF9C28F}" type="parTrans" cxnId="{F2C3BA86-5228-415B-A7AB-E25EA19F4756}">
      <dgm:prSet/>
      <dgm:spPr/>
    </dgm:pt>
    <dgm:pt modelId="{300D6E79-D522-4F1D-A7DB-83DFC199F188}" type="sibTrans" cxnId="{F2C3BA86-5228-415B-A7AB-E25EA19F4756}">
      <dgm:prSet/>
      <dgm:spPr/>
    </dgm:pt>
    <dgm:pt modelId="{34F854F6-C0CF-4CE2-BD3B-57781BE46690}" type="pres">
      <dgm:prSet presAssocID="{05BF8C57-0909-403D-A613-F69CB51DEB1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sv-FI"/>
        </a:p>
      </dgm:t>
    </dgm:pt>
    <dgm:pt modelId="{7D727BE2-C001-4E92-B99F-C49C2441017E}" type="pres">
      <dgm:prSet presAssocID="{05BF8C57-0909-403D-A613-F69CB51DEB11}" presName="Name1" presStyleCnt="0"/>
      <dgm:spPr/>
    </dgm:pt>
    <dgm:pt modelId="{8BFD9C78-8CBA-4084-8038-F390845CF8B5}" type="pres">
      <dgm:prSet presAssocID="{05BF8C57-0909-403D-A613-F69CB51DEB11}" presName="cycle" presStyleCnt="0"/>
      <dgm:spPr/>
    </dgm:pt>
    <dgm:pt modelId="{A2F265FC-E91F-4F61-B309-947A7E11E033}" type="pres">
      <dgm:prSet presAssocID="{05BF8C57-0909-403D-A613-F69CB51DEB11}" presName="srcNode" presStyleLbl="node1" presStyleIdx="0" presStyleCnt="4"/>
      <dgm:spPr/>
    </dgm:pt>
    <dgm:pt modelId="{02CBFAA1-3BCB-4317-905D-18D2290BC3D6}" type="pres">
      <dgm:prSet presAssocID="{05BF8C57-0909-403D-A613-F69CB51DEB11}" presName="conn" presStyleLbl="parChTrans1D2" presStyleIdx="0" presStyleCnt="1"/>
      <dgm:spPr/>
      <dgm:t>
        <a:bodyPr/>
        <a:lstStyle/>
        <a:p>
          <a:endParaRPr lang="sv-FI"/>
        </a:p>
      </dgm:t>
    </dgm:pt>
    <dgm:pt modelId="{CE3CA05A-068B-4787-8B89-65F5B99D1921}" type="pres">
      <dgm:prSet presAssocID="{05BF8C57-0909-403D-A613-F69CB51DEB11}" presName="extraNode" presStyleLbl="node1" presStyleIdx="0" presStyleCnt="4"/>
      <dgm:spPr/>
    </dgm:pt>
    <dgm:pt modelId="{10915B48-A512-461C-9011-A57339C1AFF4}" type="pres">
      <dgm:prSet presAssocID="{05BF8C57-0909-403D-A613-F69CB51DEB11}" presName="dstNode" presStyleLbl="node1" presStyleIdx="0" presStyleCnt="4"/>
      <dgm:spPr/>
    </dgm:pt>
    <dgm:pt modelId="{8D6C14A2-3322-4B7A-BE4C-D7804F303042}" type="pres">
      <dgm:prSet presAssocID="{1F2B54E0-AEDF-47D7-B87E-D93AC305C159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sv-FI"/>
        </a:p>
      </dgm:t>
    </dgm:pt>
    <dgm:pt modelId="{4F1FA367-9ACD-40A5-9D71-26473138332F}" type="pres">
      <dgm:prSet presAssocID="{1F2B54E0-AEDF-47D7-B87E-D93AC305C159}" presName="accent_1" presStyleCnt="0"/>
      <dgm:spPr/>
    </dgm:pt>
    <dgm:pt modelId="{B9CC4048-CFB5-4718-AAB6-140A4CE51DDE}" type="pres">
      <dgm:prSet presAssocID="{1F2B54E0-AEDF-47D7-B87E-D93AC305C159}" presName="accentRepeatNode" presStyleLbl="solidFgAcc1" presStyleIdx="0" presStyleCnt="4"/>
      <dgm:spPr/>
    </dgm:pt>
    <dgm:pt modelId="{F69F1173-65D8-43BC-988B-9CA709737395}" type="pres">
      <dgm:prSet presAssocID="{05F89341-F901-43BF-894E-29AC8A310B2D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sv-FI"/>
        </a:p>
      </dgm:t>
    </dgm:pt>
    <dgm:pt modelId="{3DCDB8C9-8199-49D6-A564-85FBBC49829B}" type="pres">
      <dgm:prSet presAssocID="{05F89341-F901-43BF-894E-29AC8A310B2D}" presName="accent_2" presStyleCnt="0"/>
      <dgm:spPr/>
    </dgm:pt>
    <dgm:pt modelId="{AD78C152-1F1F-4F3B-9036-82403D346676}" type="pres">
      <dgm:prSet presAssocID="{05F89341-F901-43BF-894E-29AC8A310B2D}" presName="accentRepeatNode" presStyleLbl="solidFgAcc1" presStyleIdx="1" presStyleCnt="4"/>
      <dgm:spPr/>
    </dgm:pt>
    <dgm:pt modelId="{2ECDD75B-8D50-469A-ACD9-FDABF0E38FE5}" type="pres">
      <dgm:prSet presAssocID="{B815F288-F517-43F6-9178-5F1E6AE37D99}" presName="text_3" presStyleLbl="node1" presStyleIdx="2" presStyleCnt="4" custLinFactNeighborX="-232">
        <dgm:presLayoutVars>
          <dgm:bulletEnabled val="1"/>
        </dgm:presLayoutVars>
      </dgm:prSet>
      <dgm:spPr/>
      <dgm:t>
        <a:bodyPr/>
        <a:lstStyle/>
        <a:p>
          <a:endParaRPr lang="sv-FI"/>
        </a:p>
      </dgm:t>
    </dgm:pt>
    <dgm:pt modelId="{DC6BFBFE-CCF5-477B-9F9B-219352E4D90B}" type="pres">
      <dgm:prSet presAssocID="{B815F288-F517-43F6-9178-5F1E6AE37D99}" presName="accent_3" presStyleCnt="0"/>
      <dgm:spPr/>
    </dgm:pt>
    <dgm:pt modelId="{8AD70F39-3849-4F1A-A118-D5216B80EA9F}" type="pres">
      <dgm:prSet presAssocID="{B815F288-F517-43F6-9178-5F1E6AE37D99}" presName="accentRepeatNode" presStyleLbl="solidFgAcc1" presStyleIdx="2" presStyleCnt="4"/>
      <dgm:spPr/>
    </dgm:pt>
    <dgm:pt modelId="{44A4E607-2BCE-4EFD-BB1A-24A089F5A9DE}" type="pres">
      <dgm:prSet presAssocID="{D6C6237B-A8C0-4D41-A91E-7CF49F22D4F0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sv-FI"/>
        </a:p>
      </dgm:t>
    </dgm:pt>
    <dgm:pt modelId="{5BC5CB78-2170-4431-AE63-E8AD3A68049F}" type="pres">
      <dgm:prSet presAssocID="{D6C6237B-A8C0-4D41-A91E-7CF49F22D4F0}" presName="accent_4" presStyleCnt="0"/>
      <dgm:spPr/>
    </dgm:pt>
    <dgm:pt modelId="{AAB1C229-669C-4DEF-8319-FCC84A797057}" type="pres">
      <dgm:prSet presAssocID="{D6C6237B-A8C0-4D41-A91E-7CF49F22D4F0}" presName="accentRepeatNode" presStyleLbl="solidFgAcc1" presStyleIdx="3" presStyleCnt="4"/>
      <dgm:spPr/>
    </dgm:pt>
  </dgm:ptLst>
  <dgm:cxnLst>
    <dgm:cxn modelId="{8299132E-B1F1-4FD8-838E-EB32FCB9CF75}" srcId="{05BF8C57-0909-403D-A613-F69CB51DEB11}" destId="{1F2B54E0-AEDF-47D7-B87E-D93AC305C159}" srcOrd="0" destOrd="0" parTransId="{AC9403E2-400C-4380-9584-38CA0C82872F}" sibTransId="{D74F1C1C-E98C-41F5-A213-A741B21557E0}"/>
    <dgm:cxn modelId="{797E30E4-B879-4652-8048-D52852C7F643}" srcId="{05BF8C57-0909-403D-A613-F69CB51DEB11}" destId="{05F89341-F901-43BF-894E-29AC8A310B2D}" srcOrd="1" destOrd="0" parTransId="{23683E04-1FBC-4566-86E4-87EFD0A501FC}" sibTransId="{D673DB99-C8E2-4814-A0BB-59F6FD84D515}"/>
    <dgm:cxn modelId="{2DD4CEC3-B485-4072-BF78-E89F11F64DD6}" type="presOf" srcId="{05F89341-F901-43BF-894E-29AC8A310B2D}" destId="{F69F1173-65D8-43BC-988B-9CA709737395}" srcOrd="0" destOrd="0" presId="urn:microsoft.com/office/officeart/2008/layout/VerticalCurvedList"/>
    <dgm:cxn modelId="{190DC0A5-AF3A-44F8-A30B-D0D905BE5431}" type="presOf" srcId="{D74F1C1C-E98C-41F5-A213-A741B21557E0}" destId="{02CBFAA1-3BCB-4317-905D-18D2290BC3D6}" srcOrd="0" destOrd="0" presId="urn:microsoft.com/office/officeart/2008/layout/VerticalCurvedList"/>
    <dgm:cxn modelId="{91CEB040-D4E8-437B-8F0D-F888C7F36E37}" type="presOf" srcId="{B815F288-F517-43F6-9178-5F1E6AE37D99}" destId="{2ECDD75B-8D50-469A-ACD9-FDABF0E38FE5}" srcOrd="0" destOrd="0" presId="urn:microsoft.com/office/officeart/2008/layout/VerticalCurvedList"/>
    <dgm:cxn modelId="{3CE1AEFD-0F9E-47E5-B926-D5FB32952F48}" type="presOf" srcId="{05BF8C57-0909-403D-A613-F69CB51DEB11}" destId="{34F854F6-C0CF-4CE2-BD3B-57781BE46690}" srcOrd="0" destOrd="0" presId="urn:microsoft.com/office/officeart/2008/layout/VerticalCurvedList"/>
    <dgm:cxn modelId="{F2C3BA86-5228-415B-A7AB-E25EA19F4756}" srcId="{05BF8C57-0909-403D-A613-F69CB51DEB11}" destId="{D6C6237B-A8C0-4D41-A91E-7CF49F22D4F0}" srcOrd="3" destOrd="0" parTransId="{45A72F76-686B-49CB-9DDC-C3FB4AF9C28F}" sibTransId="{300D6E79-D522-4F1D-A7DB-83DFC199F188}"/>
    <dgm:cxn modelId="{743F5940-901B-40AC-9144-71794C309065}" type="presOf" srcId="{1F2B54E0-AEDF-47D7-B87E-D93AC305C159}" destId="{8D6C14A2-3322-4B7A-BE4C-D7804F303042}" srcOrd="0" destOrd="0" presId="urn:microsoft.com/office/officeart/2008/layout/VerticalCurvedList"/>
    <dgm:cxn modelId="{DF1AD82A-B471-4D1E-8A0E-816B050CEE9D}" srcId="{05BF8C57-0909-403D-A613-F69CB51DEB11}" destId="{B815F288-F517-43F6-9178-5F1E6AE37D99}" srcOrd="2" destOrd="0" parTransId="{B9B84AE1-F7BA-47F4-B30E-1180BF867519}" sibTransId="{EFA1923E-0E6F-4E2C-A1B5-88C3BE1AC7F2}"/>
    <dgm:cxn modelId="{70C91023-87A3-4743-9579-D570034A2859}" type="presOf" srcId="{D6C6237B-A8C0-4D41-A91E-7CF49F22D4F0}" destId="{44A4E607-2BCE-4EFD-BB1A-24A089F5A9DE}" srcOrd="0" destOrd="0" presId="urn:microsoft.com/office/officeart/2008/layout/VerticalCurvedList"/>
    <dgm:cxn modelId="{2861FD37-5C3E-498E-90D5-78D970930634}" type="presParOf" srcId="{34F854F6-C0CF-4CE2-BD3B-57781BE46690}" destId="{7D727BE2-C001-4E92-B99F-C49C2441017E}" srcOrd="0" destOrd="0" presId="urn:microsoft.com/office/officeart/2008/layout/VerticalCurvedList"/>
    <dgm:cxn modelId="{C81750C8-D112-4698-B0BF-A461AD06B78C}" type="presParOf" srcId="{7D727BE2-C001-4E92-B99F-C49C2441017E}" destId="{8BFD9C78-8CBA-4084-8038-F390845CF8B5}" srcOrd="0" destOrd="0" presId="urn:microsoft.com/office/officeart/2008/layout/VerticalCurvedList"/>
    <dgm:cxn modelId="{1E5B0D03-C6D2-4B8A-8FEF-26702AE2D528}" type="presParOf" srcId="{8BFD9C78-8CBA-4084-8038-F390845CF8B5}" destId="{A2F265FC-E91F-4F61-B309-947A7E11E033}" srcOrd="0" destOrd="0" presId="urn:microsoft.com/office/officeart/2008/layout/VerticalCurvedList"/>
    <dgm:cxn modelId="{97BB0239-F9A2-4F0C-866F-4ED18795D753}" type="presParOf" srcId="{8BFD9C78-8CBA-4084-8038-F390845CF8B5}" destId="{02CBFAA1-3BCB-4317-905D-18D2290BC3D6}" srcOrd="1" destOrd="0" presId="urn:microsoft.com/office/officeart/2008/layout/VerticalCurvedList"/>
    <dgm:cxn modelId="{30FF1200-527F-4BF8-8CB5-6241E839D7D7}" type="presParOf" srcId="{8BFD9C78-8CBA-4084-8038-F390845CF8B5}" destId="{CE3CA05A-068B-4787-8B89-65F5B99D1921}" srcOrd="2" destOrd="0" presId="urn:microsoft.com/office/officeart/2008/layout/VerticalCurvedList"/>
    <dgm:cxn modelId="{D31784DC-BB0F-44E3-A0C9-E8FE32CF950C}" type="presParOf" srcId="{8BFD9C78-8CBA-4084-8038-F390845CF8B5}" destId="{10915B48-A512-461C-9011-A57339C1AFF4}" srcOrd="3" destOrd="0" presId="urn:microsoft.com/office/officeart/2008/layout/VerticalCurvedList"/>
    <dgm:cxn modelId="{A8946A9A-6181-415A-ADE5-D189426C268C}" type="presParOf" srcId="{7D727BE2-C001-4E92-B99F-C49C2441017E}" destId="{8D6C14A2-3322-4B7A-BE4C-D7804F303042}" srcOrd="1" destOrd="0" presId="urn:microsoft.com/office/officeart/2008/layout/VerticalCurvedList"/>
    <dgm:cxn modelId="{58A2EDAE-4DE5-4490-9BEC-A41439EE1346}" type="presParOf" srcId="{7D727BE2-C001-4E92-B99F-C49C2441017E}" destId="{4F1FA367-9ACD-40A5-9D71-26473138332F}" srcOrd="2" destOrd="0" presId="urn:microsoft.com/office/officeart/2008/layout/VerticalCurvedList"/>
    <dgm:cxn modelId="{859B5ED1-5F0D-49CB-855E-549A7013545B}" type="presParOf" srcId="{4F1FA367-9ACD-40A5-9D71-26473138332F}" destId="{B9CC4048-CFB5-4718-AAB6-140A4CE51DDE}" srcOrd="0" destOrd="0" presId="urn:microsoft.com/office/officeart/2008/layout/VerticalCurvedList"/>
    <dgm:cxn modelId="{FF04F684-8820-4724-8355-6E8A0D3071BB}" type="presParOf" srcId="{7D727BE2-C001-4E92-B99F-C49C2441017E}" destId="{F69F1173-65D8-43BC-988B-9CA709737395}" srcOrd="3" destOrd="0" presId="urn:microsoft.com/office/officeart/2008/layout/VerticalCurvedList"/>
    <dgm:cxn modelId="{3E414BBD-2A52-4DAD-B118-76D85C0A6608}" type="presParOf" srcId="{7D727BE2-C001-4E92-B99F-C49C2441017E}" destId="{3DCDB8C9-8199-49D6-A564-85FBBC49829B}" srcOrd="4" destOrd="0" presId="urn:microsoft.com/office/officeart/2008/layout/VerticalCurvedList"/>
    <dgm:cxn modelId="{53E5235F-5AEC-4DDD-9D08-B2F8A3F17F33}" type="presParOf" srcId="{3DCDB8C9-8199-49D6-A564-85FBBC49829B}" destId="{AD78C152-1F1F-4F3B-9036-82403D346676}" srcOrd="0" destOrd="0" presId="urn:microsoft.com/office/officeart/2008/layout/VerticalCurvedList"/>
    <dgm:cxn modelId="{81D47FED-6868-4BA6-A247-8AD1D6D8013E}" type="presParOf" srcId="{7D727BE2-C001-4E92-B99F-C49C2441017E}" destId="{2ECDD75B-8D50-469A-ACD9-FDABF0E38FE5}" srcOrd="5" destOrd="0" presId="urn:microsoft.com/office/officeart/2008/layout/VerticalCurvedList"/>
    <dgm:cxn modelId="{936B2027-DA08-4EA1-A95D-1CECFCB73B3D}" type="presParOf" srcId="{7D727BE2-C001-4E92-B99F-C49C2441017E}" destId="{DC6BFBFE-CCF5-477B-9F9B-219352E4D90B}" srcOrd="6" destOrd="0" presId="urn:microsoft.com/office/officeart/2008/layout/VerticalCurvedList"/>
    <dgm:cxn modelId="{8546A0FB-06CE-4438-8D32-E92FDA9958D6}" type="presParOf" srcId="{DC6BFBFE-CCF5-477B-9F9B-219352E4D90B}" destId="{8AD70F39-3849-4F1A-A118-D5216B80EA9F}" srcOrd="0" destOrd="0" presId="urn:microsoft.com/office/officeart/2008/layout/VerticalCurvedList"/>
    <dgm:cxn modelId="{9CBB30EB-802A-408A-81D7-3C04FBBC74AC}" type="presParOf" srcId="{7D727BE2-C001-4E92-B99F-C49C2441017E}" destId="{44A4E607-2BCE-4EFD-BB1A-24A089F5A9DE}" srcOrd="7" destOrd="0" presId="urn:microsoft.com/office/officeart/2008/layout/VerticalCurvedList"/>
    <dgm:cxn modelId="{DA05880D-DECA-4B6F-8CD8-D4C2C7920C3D}" type="presParOf" srcId="{7D727BE2-C001-4E92-B99F-C49C2441017E}" destId="{5BC5CB78-2170-4431-AE63-E8AD3A68049F}" srcOrd="8" destOrd="0" presId="urn:microsoft.com/office/officeart/2008/layout/VerticalCurvedList"/>
    <dgm:cxn modelId="{8F00BA84-455F-4690-9DE1-07E8B2BF0F45}" type="presParOf" srcId="{5BC5CB78-2170-4431-AE63-E8AD3A68049F}" destId="{AAB1C229-669C-4DEF-8319-FCC84A79705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582971-3F0A-4768-8614-B4C35BBADAD4}">
      <dsp:nvSpPr>
        <dsp:cNvPr id="0" name=""/>
        <dsp:cNvSpPr/>
      </dsp:nvSpPr>
      <dsp:spPr>
        <a:xfrm>
          <a:off x="51126" y="863"/>
          <a:ext cx="2875686" cy="17254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FI" sz="2100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to help professionals improve their </a:t>
          </a:r>
          <a:r>
            <a:rPr lang="sv-FI" sz="2100" b="1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skills, </a:t>
          </a:r>
          <a:r>
            <a:rPr lang="sv-FI" sz="2100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and therefore </a:t>
          </a:r>
          <a:r>
            <a:rPr lang="sv-FI" sz="2100" b="1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impact</a:t>
          </a:r>
          <a:r>
            <a:rPr lang="sv-FI" sz="2100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the literacy of learners... </a:t>
          </a:r>
          <a:endParaRPr lang="en-IE" sz="2100" kern="1200" dirty="0"/>
        </a:p>
      </dsp:txBody>
      <dsp:txXfrm>
        <a:off x="51126" y="863"/>
        <a:ext cx="2875686" cy="1725411"/>
      </dsp:txXfrm>
    </dsp:sp>
    <dsp:sp modelId="{3561B28D-850F-44DD-A6A5-C4FF80F82EA7}">
      <dsp:nvSpPr>
        <dsp:cNvPr id="0" name=""/>
        <dsp:cNvSpPr/>
      </dsp:nvSpPr>
      <dsp:spPr>
        <a:xfrm>
          <a:off x="3199686" y="19912"/>
          <a:ext cx="2875686" cy="17254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FI" sz="21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to </a:t>
          </a:r>
          <a:r>
            <a:rPr lang="sv-FI" sz="2100" b="1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promote</a:t>
          </a:r>
          <a:r>
            <a:rPr lang="sv-FI" sz="21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GB" sz="2100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high level literacy in Europe…</a:t>
          </a:r>
          <a:endParaRPr lang="en-IE" sz="2100" kern="1200" dirty="0"/>
        </a:p>
      </dsp:txBody>
      <dsp:txXfrm>
        <a:off x="3199686" y="19912"/>
        <a:ext cx="2875686" cy="1725411"/>
      </dsp:txXfrm>
    </dsp:sp>
    <dsp:sp modelId="{4A20F4BA-DF5F-4A59-BF46-D6B9768BB60D}">
      <dsp:nvSpPr>
        <dsp:cNvPr id="0" name=""/>
        <dsp:cNvSpPr/>
      </dsp:nvSpPr>
      <dsp:spPr>
        <a:xfrm>
          <a:off x="51126" y="2013844"/>
          <a:ext cx="2875686" cy="17254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FI" sz="2100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to provide opportunities for networking </a:t>
          </a:r>
          <a:r>
            <a:rPr lang="sv-FI" sz="2100" b="1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across</a:t>
          </a:r>
          <a:r>
            <a:rPr lang="sv-FI" sz="2100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country boundaries, opportunities </a:t>
          </a:r>
          <a:r>
            <a:rPr lang="sv-FI" sz="2100" b="1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to learn </a:t>
          </a:r>
          <a:r>
            <a:rPr lang="sv-FI" sz="2100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from each other...</a:t>
          </a:r>
        </a:p>
      </dsp:txBody>
      <dsp:txXfrm>
        <a:off x="51126" y="2013844"/>
        <a:ext cx="2875686" cy="1725411"/>
      </dsp:txXfrm>
    </dsp:sp>
    <dsp:sp modelId="{7EE86981-7C5A-4453-ACD1-B08CA40D63D3}">
      <dsp:nvSpPr>
        <dsp:cNvPr id="0" name=""/>
        <dsp:cNvSpPr/>
      </dsp:nvSpPr>
      <dsp:spPr>
        <a:xfrm>
          <a:off x="3214381" y="2013844"/>
          <a:ext cx="2875686" cy="17254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FI" sz="2100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to celebrate a community with </a:t>
          </a:r>
          <a:r>
            <a:rPr lang="sv-FI" sz="2100" b="1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common interests </a:t>
          </a:r>
          <a:r>
            <a:rPr lang="sv-FI" sz="2100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and aspirations...</a:t>
          </a:r>
          <a:endParaRPr lang="en-IE" sz="21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3214381" y="2013844"/>
        <a:ext cx="2875686" cy="1725411"/>
      </dsp:txXfrm>
    </dsp:sp>
    <dsp:sp modelId="{BC48E070-A171-4CE9-B1EE-BAFDC4096D56}">
      <dsp:nvSpPr>
        <dsp:cNvPr id="0" name=""/>
        <dsp:cNvSpPr/>
      </dsp:nvSpPr>
      <dsp:spPr>
        <a:xfrm>
          <a:off x="1594651" y="3880751"/>
          <a:ext cx="2875686" cy="17254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to </a:t>
          </a:r>
          <a:r>
            <a:rPr lang="en-GB" sz="2100" b="1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cooperate</a:t>
          </a:r>
          <a:r>
            <a:rPr lang="en-GB" sz="2100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and </a:t>
          </a:r>
          <a:r>
            <a:rPr lang="en-GB" sz="2100" b="1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share</a:t>
          </a:r>
          <a:r>
            <a:rPr lang="en-GB" sz="2100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, to </a:t>
          </a:r>
          <a:r>
            <a:rPr lang="en-GB" sz="2100" b="1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compare </a:t>
          </a:r>
          <a:r>
            <a:rPr lang="en-GB" sz="2100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experiences and to learn from each other, in particular, </a:t>
          </a:r>
          <a:r>
            <a:rPr lang="sv-FI" sz="2100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at conferences</a:t>
          </a:r>
          <a:r>
            <a:rPr lang="en-GB" sz="2100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…</a:t>
          </a:r>
          <a:endParaRPr lang="en-IE" sz="2100" kern="1200" dirty="0"/>
        </a:p>
      </dsp:txBody>
      <dsp:txXfrm>
        <a:off x="1594651" y="3880751"/>
        <a:ext cx="2875686" cy="17254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AA9EE9-ED91-4F61-A3F9-9D532764D97A}">
      <dsp:nvSpPr>
        <dsp:cNvPr id="0" name=""/>
        <dsp:cNvSpPr/>
      </dsp:nvSpPr>
      <dsp:spPr>
        <a:xfrm>
          <a:off x="-4488635" y="-688338"/>
          <a:ext cx="5347251" cy="5347251"/>
        </a:xfrm>
        <a:prstGeom prst="blockArc">
          <a:avLst>
            <a:gd name="adj1" fmla="val 18900000"/>
            <a:gd name="adj2" fmla="val 2700000"/>
            <a:gd name="adj3" fmla="val 404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5024E3-8629-419B-93B4-01F4F9C16A6C}">
      <dsp:nvSpPr>
        <dsp:cNvPr id="0" name=""/>
        <dsp:cNvSpPr/>
      </dsp:nvSpPr>
      <dsp:spPr>
        <a:xfrm>
          <a:off x="552198" y="337316"/>
          <a:ext cx="9802486" cy="9135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0329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FI" sz="2100" kern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</a:t>
          </a:r>
          <a:r>
            <a:rPr lang="sv-FI" sz="2100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iversity of experiences, languages, scripts, </a:t>
          </a:r>
          <a:r>
            <a:rPr lang="en-GB" sz="2100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traditions and friendships (professional and personal), sharing experience, and activities – a source of inspiration</a:t>
          </a:r>
          <a:endParaRPr lang="en-IE" sz="2100" kern="1200" dirty="0"/>
        </a:p>
      </dsp:txBody>
      <dsp:txXfrm>
        <a:off x="552198" y="337316"/>
        <a:ext cx="9802486" cy="913597"/>
      </dsp:txXfrm>
    </dsp:sp>
    <dsp:sp modelId="{EC8C8E4C-06B9-4DD5-94B0-B7F9386D0451}">
      <dsp:nvSpPr>
        <dsp:cNvPr id="0" name=""/>
        <dsp:cNvSpPr/>
      </dsp:nvSpPr>
      <dsp:spPr>
        <a:xfrm>
          <a:off x="55876" y="297793"/>
          <a:ext cx="992643" cy="99264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E3F17C-998A-4852-87E8-F450E1BB399A}">
      <dsp:nvSpPr>
        <dsp:cNvPr id="0" name=""/>
        <dsp:cNvSpPr/>
      </dsp:nvSpPr>
      <dsp:spPr>
        <a:xfrm>
          <a:off x="840859" y="1588229"/>
          <a:ext cx="9513825" cy="7941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0329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FI" sz="2100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FELA members are committed to, and passionate about, literacy. There is a shared, common interest and a community of learning. </a:t>
          </a:r>
          <a:endParaRPr lang="en-IE" sz="2100" kern="1200" dirty="0"/>
        </a:p>
      </dsp:txBody>
      <dsp:txXfrm>
        <a:off x="840859" y="1588229"/>
        <a:ext cx="9513825" cy="794114"/>
      </dsp:txXfrm>
    </dsp:sp>
    <dsp:sp modelId="{6008E313-AE8A-4F4A-B0FA-7B6973D95E2E}">
      <dsp:nvSpPr>
        <dsp:cNvPr id="0" name=""/>
        <dsp:cNvSpPr/>
      </dsp:nvSpPr>
      <dsp:spPr>
        <a:xfrm>
          <a:off x="344537" y="1488965"/>
          <a:ext cx="992643" cy="99264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EEE956-847B-49A3-9144-4DF164279C13}">
      <dsp:nvSpPr>
        <dsp:cNvPr id="0" name=""/>
        <dsp:cNvSpPr/>
      </dsp:nvSpPr>
      <dsp:spPr>
        <a:xfrm>
          <a:off x="552198" y="2779401"/>
          <a:ext cx="9802486" cy="7941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0329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>
              <a:latin typeface="Calibri" panose="020F0502020204030204" pitchFamily="34" charset="0"/>
              <a:cs typeface="Calibri" panose="020F0502020204030204" pitchFamily="34" charset="0"/>
            </a:rPr>
            <a:t>Diversity as richness - as growth - as strength</a:t>
          </a:r>
          <a:endParaRPr lang="en-IE" sz="2100" kern="1200" dirty="0"/>
        </a:p>
      </dsp:txBody>
      <dsp:txXfrm>
        <a:off x="552198" y="2779401"/>
        <a:ext cx="9802486" cy="794114"/>
      </dsp:txXfrm>
    </dsp:sp>
    <dsp:sp modelId="{036F52B1-5878-4235-B21A-B14C73FD7FF3}">
      <dsp:nvSpPr>
        <dsp:cNvPr id="0" name=""/>
        <dsp:cNvSpPr/>
      </dsp:nvSpPr>
      <dsp:spPr>
        <a:xfrm>
          <a:off x="55876" y="2680137"/>
          <a:ext cx="992643" cy="99264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CBFAA1-3BCB-4317-905D-18D2290BC3D6}">
      <dsp:nvSpPr>
        <dsp:cNvPr id="0" name=""/>
        <dsp:cNvSpPr/>
      </dsp:nvSpPr>
      <dsp:spPr>
        <a:xfrm>
          <a:off x="-4274264" y="-655748"/>
          <a:ext cx="5092594" cy="5092594"/>
        </a:xfrm>
        <a:prstGeom prst="blockArc">
          <a:avLst>
            <a:gd name="adj1" fmla="val 18900000"/>
            <a:gd name="adj2" fmla="val 2700000"/>
            <a:gd name="adj3" fmla="val 424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6C14A2-3322-4B7A-BE4C-D7804F303042}">
      <dsp:nvSpPr>
        <dsp:cNvPr id="0" name=""/>
        <dsp:cNvSpPr/>
      </dsp:nvSpPr>
      <dsp:spPr>
        <a:xfrm>
          <a:off x="428724" y="290690"/>
          <a:ext cx="8345469" cy="5816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1712" tIns="78740" rIns="78740" bIns="7874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/>
            <a:t>Research</a:t>
          </a:r>
          <a:endParaRPr lang="en-IE" sz="3100" kern="1200" dirty="0"/>
        </a:p>
      </dsp:txBody>
      <dsp:txXfrm>
        <a:off x="428724" y="290690"/>
        <a:ext cx="8345469" cy="581683"/>
      </dsp:txXfrm>
    </dsp:sp>
    <dsp:sp modelId="{B9CC4048-CFB5-4718-AAB6-140A4CE51DDE}">
      <dsp:nvSpPr>
        <dsp:cNvPr id="0" name=""/>
        <dsp:cNvSpPr/>
      </dsp:nvSpPr>
      <dsp:spPr>
        <a:xfrm>
          <a:off x="65172" y="217980"/>
          <a:ext cx="727104" cy="7271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9F1173-65D8-43BC-988B-9CA709737395}">
      <dsp:nvSpPr>
        <dsp:cNvPr id="0" name=""/>
        <dsp:cNvSpPr/>
      </dsp:nvSpPr>
      <dsp:spPr>
        <a:xfrm>
          <a:off x="762217" y="1163367"/>
          <a:ext cx="8011977" cy="5816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1712" tIns="78740" rIns="78740" bIns="7874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/>
            <a:t>Webinars</a:t>
          </a:r>
          <a:endParaRPr lang="en-IE" sz="3100" kern="1200" dirty="0"/>
        </a:p>
      </dsp:txBody>
      <dsp:txXfrm>
        <a:off x="762217" y="1163367"/>
        <a:ext cx="8011977" cy="581683"/>
      </dsp:txXfrm>
    </dsp:sp>
    <dsp:sp modelId="{AD78C152-1F1F-4F3B-9036-82403D346676}">
      <dsp:nvSpPr>
        <dsp:cNvPr id="0" name=""/>
        <dsp:cNvSpPr/>
      </dsp:nvSpPr>
      <dsp:spPr>
        <a:xfrm>
          <a:off x="398664" y="1090657"/>
          <a:ext cx="727104" cy="7271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CDD75B-8D50-469A-ACD9-FDABF0E38FE5}">
      <dsp:nvSpPr>
        <dsp:cNvPr id="0" name=""/>
        <dsp:cNvSpPr/>
      </dsp:nvSpPr>
      <dsp:spPr>
        <a:xfrm>
          <a:off x="743629" y="2036045"/>
          <a:ext cx="8011977" cy="5816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1712" tIns="78740" rIns="78740" bIns="7874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/>
            <a:t>Publications</a:t>
          </a:r>
          <a:endParaRPr lang="en-IE" sz="3100" kern="1200" dirty="0"/>
        </a:p>
      </dsp:txBody>
      <dsp:txXfrm>
        <a:off x="743629" y="2036045"/>
        <a:ext cx="8011977" cy="581683"/>
      </dsp:txXfrm>
    </dsp:sp>
    <dsp:sp modelId="{8AD70F39-3849-4F1A-A118-D5216B80EA9F}">
      <dsp:nvSpPr>
        <dsp:cNvPr id="0" name=""/>
        <dsp:cNvSpPr/>
      </dsp:nvSpPr>
      <dsp:spPr>
        <a:xfrm>
          <a:off x="398664" y="1963334"/>
          <a:ext cx="727104" cy="7271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A4E607-2BCE-4EFD-BB1A-24A089F5A9DE}">
      <dsp:nvSpPr>
        <dsp:cNvPr id="0" name=""/>
        <dsp:cNvSpPr/>
      </dsp:nvSpPr>
      <dsp:spPr>
        <a:xfrm>
          <a:off x="428724" y="2908722"/>
          <a:ext cx="8345469" cy="5816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1712" tIns="78740" rIns="78740" bIns="7874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/>
            <a:t>Website and </a:t>
          </a:r>
          <a:r>
            <a:rPr lang="en-US" sz="3100" kern="1200"/>
            <a:t>Social Media</a:t>
          </a:r>
          <a:endParaRPr lang="en-IE" sz="3100" kern="1200"/>
        </a:p>
      </dsp:txBody>
      <dsp:txXfrm>
        <a:off x="428724" y="2908722"/>
        <a:ext cx="8345469" cy="581683"/>
      </dsp:txXfrm>
    </dsp:sp>
    <dsp:sp modelId="{AAB1C229-669C-4DEF-8319-FCC84A797057}">
      <dsp:nvSpPr>
        <dsp:cNvPr id="0" name=""/>
        <dsp:cNvSpPr/>
      </dsp:nvSpPr>
      <dsp:spPr>
        <a:xfrm>
          <a:off x="65172" y="2836011"/>
          <a:ext cx="727104" cy="7271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15789DF3-B7F2-47FD-B3ED-382E5FF38A00}" type="datetimeFigureOut">
              <a:rPr lang="en-IE" smtClean="0"/>
              <a:t>19/05/2021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CD1E7116-C26C-4194-BCBF-E070A51759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22882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89DF3-B7F2-47FD-B3ED-382E5FF38A00}" type="datetimeFigureOut">
              <a:rPr lang="en-IE" smtClean="0"/>
              <a:t>19/05/2021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7116-C26C-4194-BCBF-E070A51759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8563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89DF3-B7F2-47FD-B3ED-382E5FF38A00}" type="datetimeFigureOut">
              <a:rPr lang="en-IE" smtClean="0"/>
              <a:t>19/05/2021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7116-C26C-4194-BCBF-E070A51759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15591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89DF3-B7F2-47FD-B3ED-382E5FF38A00}" type="datetimeFigureOut">
              <a:rPr lang="en-IE" smtClean="0"/>
              <a:t>19/05/2021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7116-C26C-4194-BCBF-E070A51759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863483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89DF3-B7F2-47FD-B3ED-382E5FF38A00}" type="datetimeFigureOut">
              <a:rPr lang="en-IE" smtClean="0"/>
              <a:t>19/05/2021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7116-C26C-4194-BCBF-E070A51759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633532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89DF3-B7F2-47FD-B3ED-382E5FF38A00}" type="datetimeFigureOut">
              <a:rPr lang="en-IE" smtClean="0"/>
              <a:t>19/05/2021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7116-C26C-4194-BCBF-E070A51759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47484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89DF3-B7F2-47FD-B3ED-382E5FF38A00}" type="datetimeFigureOut">
              <a:rPr lang="en-IE" smtClean="0"/>
              <a:t>19/05/2021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7116-C26C-4194-BCBF-E070A51759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84914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15789DF3-B7F2-47FD-B3ED-382E5FF38A00}" type="datetimeFigureOut">
              <a:rPr lang="en-IE" smtClean="0"/>
              <a:t>19/05/2021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7116-C26C-4194-BCBF-E070A51759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412449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15789DF3-B7F2-47FD-B3ED-382E5FF38A00}" type="datetimeFigureOut">
              <a:rPr lang="en-IE" smtClean="0"/>
              <a:t>19/05/2021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7116-C26C-4194-BCBF-E070A51759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38810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89DF3-B7F2-47FD-B3ED-382E5FF38A00}" type="datetimeFigureOut">
              <a:rPr lang="en-IE" smtClean="0"/>
              <a:t>19/05/2021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7116-C26C-4194-BCBF-E070A51759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78996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89DF3-B7F2-47FD-B3ED-382E5FF38A00}" type="datetimeFigureOut">
              <a:rPr lang="en-IE" smtClean="0"/>
              <a:t>19/05/2021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7116-C26C-4194-BCBF-E070A51759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28900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89DF3-B7F2-47FD-B3ED-382E5FF38A00}" type="datetimeFigureOut">
              <a:rPr lang="en-IE" smtClean="0"/>
              <a:t>19/05/2021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7116-C26C-4194-BCBF-E070A51759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84974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89DF3-B7F2-47FD-B3ED-382E5FF38A00}" type="datetimeFigureOut">
              <a:rPr lang="en-IE" smtClean="0"/>
              <a:t>19/05/2021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7116-C26C-4194-BCBF-E070A51759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06537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89DF3-B7F2-47FD-B3ED-382E5FF38A00}" type="datetimeFigureOut">
              <a:rPr lang="en-IE" smtClean="0"/>
              <a:t>19/05/2021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7116-C26C-4194-BCBF-E070A51759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28969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89DF3-B7F2-47FD-B3ED-382E5FF38A00}" type="datetimeFigureOut">
              <a:rPr lang="en-IE" smtClean="0"/>
              <a:t>19/05/2021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7116-C26C-4194-BCBF-E070A51759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55005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89DF3-B7F2-47FD-B3ED-382E5FF38A00}" type="datetimeFigureOut">
              <a:rPr lang="en-IE" smtClean="0"/>
              <a:t>19/05/2021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7116-C26C-4194-BCBF-E070A51759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00026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89DF3-B7F2-47FD-B3ED-382E5FF38A00}" type="datetimeFigureOut">
              <a:rPr lang="en-IE" smtClean="0"/>
              <a:t>19/05/2021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7116-C26C-4194-BCBF-E070A51759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26083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5789DF3-B7F2-47FD-B3ED-382E5FF38A00}" type="datetimeFigureOut">
              <a:rPr lang="en-IE" smtClean="0"/>
              <a:t>19/05/2021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IE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CD1E7116-C26C-4194-BCBF-E070A51759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86605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841FDC4D-E701-4CF8-93C5-39572BD8C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561975"/>
            <a:ext cx="8761413" cy="1524000"/>
          </a:xfrm>
        </p:spPr>
        <p:txBody>
          <a:bodyPr/>
          <a:lstStyle/>
          <a:p>
            <a:pPr algn="r"/>
            <a:r>
              <a:rPr lang="en-US" sz="2400" dirty="0" err="1" smtClean="0"/>
              <a:t>Máirín</a:t>
            </a:r>
            <a:r>
              <a:rPr lang="en-US" sz="2400" dirty="0" smtClean="0"/>
              <a:t> </a:t>
            </a:r>
            <a:r>
              <a:rPr lang="en-US" sz="2400" dirty="0"/>
              <a:t>Wilson </a:t>
            </a:r>
            <a:br>
              <a:rPr lang="en-US" sz="2400" dirty="0"/>
            </a:br>
            <a:r>
              <a:rPr lang="en-US" sz="2400" dirty="0"/>
              <a:t>Chairperson of FELA</a:t>
            </a:r>
            <a:r>
              <a:rPr lang="en-IE" sz="2400" dirty="0"/>
              <a:t/>
            </a:r>
            <a:br>
              <a:rPr lang="en-IE" sz="2400" dirty="0"/>
            </a:br>
            <a:r>
              <a:rPr lang="en-IE" sz="2400" dirty="0"/>
              <a:t>FELA CHAIR &lt;felaliteracyeurope@gmail.com&gt;</a:t>
            </a:r>
            <a:endParaRPr lang="en-IE" sz="2400" dirty="0">
              <a:solidFill>
                <a:schemeClr val="bg1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057E423-1D02-49F8-BD52-0DADD0253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*</a:t>
            </a:r>
            <a:endParaRPr lang="en-IE" dirty="0"/>
          </a:p>
        </p:txBody>
      </p:sp>
      <p:pic>
        <p:nvPicPr>
          <p:cNvPr id="7" name="image3.png" descr="Immagine che contiene testo&#10;&#10;Descrizione generata automaticamente">
            <a:extLst>
              <a:ext uri="{FF2B5EF4-FFF2-40B4-BE49-F238E27FC236}">
                <a16:creationId xmlns:a16="http://schemas.microsoft.com/office/drawing/2014/main" xmlns="" id="{012AD09C-1812-469F-B48D-B8CC1CA6D962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3308350" y="2733675"/>
            <a:ext cx="5273675" cy="2730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98194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4D88A749-7ED1-4427-B97A-C5886D971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833121"/>
            <a:ext cx="2793158" cy="1795779"/>
          </a:xfrm>
          <a:ln>
            <a:solidFill>
              <a:schemeClr val="bg1"/>
            </a:solidFill>
          </a:ln>
        </p:spPr>
        <p:txBody>
          <a:bodyPr/>
          <a:lstStyle/>
          <a:p>
            <a:pPr algn="ctr"/>
            <a:r>
              <a:rPr lang="en-US" sz="3200" dirty="0"/>
              <a:t>Strategy House      </a:t>
            </a:r>
            <a:br>
              <a:rPr lang="en-US" sz="3200" dirty="0"/>
            </a:br>
            <a:r>
              <a:rPr lang="en-US" sz="3200" dirty="0"/>
              <a:t>Tallinn 2020</a:t>
            </a:r>
            <a:endParaRPr lang="en-IE" sz="32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EFDE460B-0A93-4C60-B3BD-7F846EF34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buNone/>
            </a:pPr>
            <a:endParaRPr lang="sv-F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IE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BF642E92-D4BE-4B4C-AA31-6E8C3BF527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2902696" cy="2895599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sv-FI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FELA’s is a network of 30    literacy </a:t>
            </a:r>
            <a:r>
              <a:rPr lang="sv-FI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FI" sz="18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organisations</a:t>
            </a:r>
            <a:r>
              <a:rPr lang="sv-FI" sz="18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sv-FI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sv-FI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Our p</a:t>
            </a:r>
            <a:r>
              <a:rPr lang="sv-FI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rimary task is to </a:t>
            </a:r>
            <a:r>
              <a:rPr lang="sv-FI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bring together people</a:t>
            </a:r>
            <a:r>
              <a:rPr lang="sv-FI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from across Europe, people who have a </a:t>
            </a:r>
            <a:r>
              <a:rPr lang="sv-FI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common interest </a:t>
            </a:r>
            <a:r>
              <a:rPr lang="sv-FI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literacy and who represent associations and organisations devoted to the </a:t>
            </a:r>
            <a:r>
              <a:rPr lang="sv-FI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promotion</a:t>
            </a:r>
            <a:r>
              <a:rPr lang="sv-FI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support of </a:t>
            </a:r>
            <a:r>
              <a:rPr lang="sv-FI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best practice </a:t>
            </a:r>
            <a:r>
              <a:rPr lang="sv-FI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sv-FI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literacy</a:t>
            </a:r>
            <a:r>
              <a:rPr lang="sv-FI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IE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v-FI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IE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xmlns="" id="{8440F58F-19EC-44BD-AE50-51ACB6CAE7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7793932"/>
              </p:ext>
            </p:extLst>
          </p:nvPr>
        </p:nvGraphicFramePr>
        <p:xfrm>
          <a:off x="4895851" y="666750"/>
          <a:ext cx="6141194" cy="5753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914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DB8FBDD8-9551-46D6-A8A7-F44618F61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Statutes</a:t>
            </a:r>
            <a:endParaRPr lang="en-IE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4F06D286-0EB3-46F9-853C-30F7C8115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9150" y="2390775"/>
            <a:ext cx="10753725" cy="362902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“…</a:t>
            </a:r>
            <a:r>
              <a:rPr lang="sv-FI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contributing to </a:t>
            </a:r>
            <a:r>
              <a:rPr lang="sv-FI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improvements in literacy </a:t>
            </a:r>
            <a:r>
              <a:rPr lang="sv-FI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all levels in the countries of its members; promoting and developing empirical and theoretical </a:t>
            </a:r>
            <a:r>
              <a:rPr lang="sv-FI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</a:t>
            </a:r>
            <a:r>
              <a:rPr lang="sv-FI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Europe on the learning and teaching of literacy; developing education </a:t>
            </a:r>
            <a:r>
              <a:rPr lang="sv-FI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policies</a:t>
            </a:r>
            <a:r>
              <a:rPr lang="sv-FI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contributing to the implementation of European recommendations concerning literacy and its development; promoting the </a:t>
            </a:r>
            <a:r>
              <a:rPr lang="sv-FI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exchange</a:t>
            </a:r>
            <a:r>
              <a:rPr lang="sv-FI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information between </a:t>
            </a:r>
            <a:r>
              <a:rPr lang="sv-FI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member</a:t>
            </a:r>
            <a:r>
              <a:rPr lang="sv-FI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organisations of the Federation and other organisations throughout the </a:t>
            </a:r>
            <a:r>
              <a:rPr lang="sv-FI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world</a:t>
            </a:r>
            <a:r>
              <a:rPr lang="sv-FI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concerning the learning and teaching of literacy...”</a:t>
            </a:r>
            <a:r>
              <a:rPr lang="sv-FI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IE" sz="2800" dirty="0"/>
          </a:p>
        </p:txBody>
      </p:sp>
    </p:spTree>
    <p:extLst>
      <p:ext uri="{BB962C8B-B14F-4D97-AF65-F5344CB8AC3E}">
        <p14:creationId xmlns:p14="http://schemas.microsoft.com/office/powerpoint/2010/main" val="2135836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65173D7F-E580-4E9F-9CCA-B3862A939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strength</a:t>
            </a:r>
            <a:endParaRPr lang="en-IE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161BE89C-0774-44D4-8A20-F8E47C1F14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61658"/>
            <a:ext cx="10475071" cy="3876675"/>
          </a:xfrm>
        </p:spPr>
        <p:txBody>
          <a:bodyPr/>
          <a:lstStyle/>
          <a:p>
            <a:endParaRPr lang="en-I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xmlns="" id="{856E9B65-5F25-4ED2-BC69-63027DA042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82045215"/>
              </p:ext>
            </p:extLst>
          </p:nvPr>
        </p:nvGraphicFramePr>
        <p:xfrm>
          <a:off x="1154954" y="2167759"/>
          <a:ext cx="10408396" cy="39705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7788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8333013C-9235-49BA-B723-C0AF706D6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893" y="552893"/>
            <a:ext cx="10477057" cy="1371157"/>
          </a:xfrm>
        </p:spPr>
        <p:txBody>
          <a:bodyPr/>
          <a:lstStyle/>
          <a:p>
            <a:r>
              <a:rPr lang="en-US" dirty="0"/>
              <a:t>Response to the challenge of the past 14 months &amp; agreed annual commitment, 2021</a:t>
            </a:r>
            <a:endParaRPr lang="en-IE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xmlns="" id="{DBC7BF65-928B-4752-8FDA-A1B2534E5D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8061295"/>
              </p:ext>
            </p:extLst>
          </p:nvPr>
        </p:nvGraphicFramePr>
        <p:xfrm>
          <a:off x="1155700" y="2238703"/>
          <a:ext cx="8824913" cy="37810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5662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37D694-A360-4988-83C2-546F5E7E7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875" y="897765"/>
            <a:ext cx="8799512" cy="1016760"/>
          </a:xfrm>
        </p:spPr>
        <p:txBody>
          <a:bodyPr/>
          <a:lstStyle/>
          <a:p>
            <a:pPr algn="ctr"/>
            <a:r>
              <a:rPr lang="en-US" dirty="0"/>
              <a:t>FELA Members have been </a:t>
            </a:r>
            <a:br>
              <a:rPr lang="en-US" dirty="0"/>
            </a:br>
            <a:r>
              <a:rPr lang="en-US" dirty="0"/>
              <a:t>very active </a:t>
            </a:r>
            <a:r>
              <a:rPr lang="en-US" dirty="0" smtClean="0"/>
              <a:t>during the pandemic</a:t>
            </a:r>
            <a:r>
              <a:rPr lang="en-US" dirty="0" smtClean="0"/>
              <a:t>!</a:t>
            </a:r>
            <a:endParaRPr lang="en-IE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xmlns="" id="{16640B7C-368F-4D66-A463-1AAA76FD2C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54954" y="2381693"/>
            <a:ext cx="3141878" cy="467833"/>
          </a:xfrm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/>
          <a:lstStyle/>
          <a:p>
            <a:r>
              <a:rPr lang="en-US" dirty="0"/>
              <a:t>Projects &amp; Focus</a:t>
            </a:r>
            <a:endParaRPr lang="en-IE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xmlns="" id="{51EFA7BE-BBBB-45FF-8074-ABA0F4607C81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1154953" y="2849526"/>
            <a:ext cx="3141879" cy="3476846"/>
          </a:xfrm>
        </p:spPr>
        <p:txBody>
          <a:bodyPr>
            <a:normAutofit/>
          </a:bodyPr>
          <a:lstStyle/>
          <a:p>
            <a:r>
              <a:rPr lang="en-US" b="1" dirty="0"/>
              <a:t>National  &amp; European projects</a:t>
            </a:r>
          </a:p>
          <a:p>
            <a:r>
              <a:rPr lang="en-US" b="1" dirty="0"/>
              <a:t>Strategic partnerships</a:t>
            </a:r>
          </a:p>
          <a:p>
            <a:r>
              <a:rPr lang="en-US" b="1" dirty="0"/>
              <a:t>Publishing newsletters, journal &amp; magazines</a:t>
            </a:r>
          </a:p>
          <a:p>
            <a:r>
              <a:rPr lang="en-US" b="1" dirty="0"/>
              <a:t>Publishing guidelines to support emergent literacy</a:t>
            </a:r>
          </a:p>
          <a:p>
            <a:r>
              <a:rPr lang="en-US" b="1" dirty="0"/>
              <a:t>Developing Toolkits</a:t>
            </a:r>
          </a:p>
          <a:p>
            <a:r>
              <a:rPr lang="en-US" b="1" dirty="0"/>
              <a:t>Reding campaigns</a:t>
            </a:r>
          </a:p>
          <a:p>
            <a:r>
              <a:rPr lang="en-US" b="1" dirty="0"/>
              <a:t>Schools Where Literacy Thrives - and other research projects</a:t>
            </a:r>
          </a:p>
          <a:p>
            <a:r>
              <a:rPr lang="en-US" b="1" dirty="0"/>
              <a:t>Supporting struggling and reluctant readers</a:t>
            </a:r>
          </a:p>
          <a:p>
            <a:endParaRPr lang="en-US" dirty="0"/>
          </a:p>
          <a:p>
            <a:endParaRPr lang="en-US" dirty="0"/>
          </a:p>
          <a:p>
            <a:endParaRPr lang="en-IE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xmlns="" id="{232538F1-5F65-418B-BA77-331CA8E990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12720" y="2381695"/>
            <a:ext cx="3188846" cy="419460"/>
          </a:xfrm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/>
          <a:lstStyle/>
          <a:p>
            <a:r>
              <a:rPr lang="en-US" dirty="0"/>
              <a:t>Response to COVID</a:t>
            </a:r>
            <a:endParaRPr lang="en-IE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xmlns="" id="{6179AC1B-1D65-48A9-B0F8-BD41DBA523C1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4512721" y="2849525"/>
            <a:ext cx="3259679" cy="3377410"/>
          </a:xfrm>
        </p:spPr>
        <p:txBody>
          <a:bodyPr>
            <a:noAutofit/>
          </a:bodyPr>
          <a:lstStyle/>
          <a:p>
            <a:r>
              <a:rPr lang="en-US" sz="1600" b="1" dirty="0">
                <a:solidFill>
                  <a:schemeClr val="accent1"/>
                </a:solidFill>
              </a:rPr>
              <a:t>Webinars</a:t>
            </a:r>
          </a:p>
          <a:p>
            <a:r>
              <a:rPr lang="en-US" sz="1600" b="1" dirty="0">
                <a:solidFill>
                  <a:schemeClr val="accent1"/>
                </a:solidFill>
              </a:rPr>
              <a:t>Round table discussions</a:t>
            </a:r>
          </a:p>
          <a:p>
            <a:r>
              <a:rPr lang="en-US" sz="1600" b="1" dirty="0">
                <a:solidFill>
                  <a:schemeClr val="accent1"/>
                </a:solidFill>
              </a:rPr>
              <a:t>Fireside chats</a:t>
            </a:r>
          </a:p>
          <a:p>
            <a:r>
              <a:rPr lang="en-US" sz="1600" b="1" dirty="0">
                <a:solidFill>
                  <a:schemeClr val="accent1"/>
                </a:solidFill>
              </a:rPr>
              <a:t>Online consultation </a:t>
            </a:r>
          </a:p>
          <a:p>
            <a:r>
              <a:rPr lang="en-US" sz="1600" b="1" dirty="0">
                <a:solidFill>
                  <a:schemeClr val="accent1"/>
                </a:solidFill>
              </a:rPr>
              <a:t>Online conferences &amp; seminars</a:t>
            </a:r>
          </a:p>
          <a:p>
            <a:r>
              <a:rPr lang="en-US" sz="1600" b="1" dirty="0">
                <a:solidFill>
                  <a:schemeClr val="accent1"/>
                </a:solidFill>
              </a:rPr>
              <a:t>Online debates</a:t>
            </a:r>
          </a:p>
          <a:p>
            <a:r>
              <a:rPr lang="en-US" sz="1600" b="1" dirty="0">
                <a:solidFill>
                  <a:schemeClr val="accent1"/>
                </a:solidFill>
              </a:rPr>
              <a:t>Online &amp; distance education courses (training courses)</a:t>
            </a:r>
          </a:p>
          <a:p>
            <a:r>
              <a:rPr lang="en-US" sz="1600" b="1" dirty="0">
                <a:solidFill>
                  <a:schemeClr val="accent1"/>
                </a:solidFill>
              </a:rPr>
              <a:t>Focus on digital literacy &amp; learning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xmlns="" id="{A62B9CB4-BFA1-432A-B0BB-70424C7B29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886855" y="2381691"/>
            <a:ext cx="3147009" cy="467833"/>
          </a:xfrm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/>
          <a:lstStyle/>
          <a:p>
            <a:r>
              <a:rPr lang="en-US" dirty="0"/>
              <a:t>Events</a:t>
            </a:r>
            <a:endParaRPr lang="en-IE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xmlns="" id="{F7ABD664-52FB-4393-9819-202AF25F7AD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7886856" y="2849526"/>
            <a:ext cx="3375414" cy="3377409"/>
          </a:xfrm>
        </p:spPr>
        <p:txBody>
          <a:bodyPr>
            <a:noAutofit/>
          </a:bodyPr>
          <a:lstStyle/>
          <a:p>
            <a:r>
              <a:rPr lang="en-US" sz="1500" b="1" dirty="0"/>
              <a:t>Reading Marathon/Readathon</a:t>
            </a:r>
          </a:p>
          <a:p>
            <a:r>
              <a:rPr lang="en-US" sz="1500" b="1" dirty="0"/>
              <a:t>World Book Day</a:t>
            </a:r>
          </a:p>
          <a:p>
            <a:r>
              <a:rPr lang="en-IE" sz="1500" b="1" dirty="0"/>
              <a:t>International Poetry Day</a:t>
            </a:r>
          </a:p>
          <a:p>
            <a:r>
              <a:rPr lang="en-IE" sz="1500" b="1" dirty="0"/>
              <a:t>“Smile and Read” Photo  competition!</a:t>
            </a:r>
          </a:p>
          <a:p>
            <a:r>
              <a:rPr lang="en-IE" sz="1500" b="1" dirty="0"/>
              <a:t>National Reading Together Month</a:t>
            </a:r>
          </a:p>
          <a:p>
            <a:r>
              <a:rPr lang="en-IE" sz="1500" b="1" dirty="0"/>
              <a:t>“Read to me!” Campaign</a:t>
            </a:r>
          </a:p>
          <a:p>
            <a:r>
              <a:rPr lang="en-IE" sz="1500" b="1" dirty="0"/>
              <a:t>Various Competitions</a:t>
            </a:r>
          </a:p>
          <a:p>
            <a:r>
              <a:rPr lang="en-IE" sz="1500" b="1" dirty="0"/>
              <a:t>Award for Children’s Literature</a:t>
            </a:r>
          </a:p>
          <a:p>
            <a:r>
              <a:rPr lang="en-IE" sz="1500" b="1" dirty="0"/>
              <a:t>Book Festivals</a:t>
            </a:r>
          </a:p>
        </p:txBody>
      </p:sp>
    </p:spTree>
    <p:extLst>
      <p:ext uri="{BB962C8B-B14F-4D97-AF65-F5344CB8AC3E}">
        <p14:creationId xmlns:p14="http://schemas.microsoft.com/office/powerpoint/2010/main" val="3601671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xmlns="" id="{5A31203B-F268-4B5B-AE16-C2AEEA7B8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Plans</a:t>
            </a:r>
            <a:endParaRPr lang="en-IE" sz="4000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xmlns="" id="{3A1F929D-6DDC-4B27-9200-C6DE8CE1C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1146" y="1209675"/>
            <a:ext cx="5190066" cy="4810125"/>
          </a:xfrm>
        </p:spPr>
        <p:txBody>
          <a:bodyPr/>
          <a:lstStyle/>
          <a:p>
            <a:r>
              <a:rPr lang="en-US" dirty="0"/>
              <a:t>To hold a GA meeting of all members, hopefully face-to-face later in 2021</a:t>
            </a:r>
          </a:p>
          <a:p>
            <a:r>
              <a:rPr lang="en-US" dirty="0"/>
              <a:t>To continue preparations for the next European Conference on Literacy in Dublin July 4-6, 2022</a:t>
            </a:r>
          </a:p>
          <a:p>
            <a:pPr marL="0" indent="0" algn="ctr">
              <a:buNone/>
            </a:pPr>
            <a:r>
              <a:rPr lang="en-US" sz="2000" b="1" i="1" dirty="0">
                <a:solidFill>
                  <a:srgbClr val="7030A0"/>
                </a:solidFill>
              </a:rPr>
              <a:t>Literacy and Diversity: New Directions</a:t>
            </a:r>
          </a:p>
          <a:p>
            <a:pPr marL="0" indent="0" algn="ctr">
              <a:buNone/>
            </a:pPr>
            <a:r>
              <a:rPr lang="en-US" sz="2000" b="1" i="1" dirty="0"/>
              <a:t>[A date for your diary!]</a:t>
            </a:r>
          </a:p>
          <a:p>
            <a:r>
              <a:rPr lang="en-US" dirty="0"/>
              <a:t>Website </a:t>
            </a:r>
          </a:p>
          <a:p>
            <a:r>
              <a:rPr lang="en-US" dirty="0"/>
              <a:t>Webinars Series 2</a:t>
            </a:r>
          </a:p>
          <a:p>
            <a:r>
              <a:rPr lang="en-US" dirty="0"/>
              <a:t>Publications available</a:t>
            </a:r>
          </a:p>
          <a:p>
            <a:r>
              <a:rPr lang="en-IE" dirty="0"/>
              <a:t>Research published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75354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FA8008-56BC-4D07-A7D4-0CB95B00E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Thank you</a:t>
            </a:r>
            <a:r>
              <a:rPr lang="en-US" dirty="0"/>
              <a:t>!</a:t>
            </a:r>
            <a:endParaRPr lang="en-IE" dirty="0"/>
          </a:p>
        </p:txBody>
      </p:sp>
      <p:pic>
        <p:nvPicPr>
          <p:cNvPr id="5" name="image3.png" descr="Immagine che contiene testo&#10;&#10;Descrizione generata automaticamente">
            <a:extLst>
              <a:ext uri="{FF2B5EF4-FFF2-40B4-BE49-F238E27FC236}">
                <a16:creationId xmlns:a16="http://schemas.microsoft.com/office/drawing/2014/main" xmlns="" id="{15822E9F-65B4-45DE-BDA0-C4300D5E2D96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467351" y="2314575"/>
            <a:ext cx="5428456" cy="2428875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415743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118</TotalTime>
  <Words>446</Words>
  <Application>Microsoft Office PowerPoint</Application>
  <PresentationFormat>Custom</PresentationFormat>
  <Paragraphs>61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Ion Boardroom</vt:lpstr>
      <vt:lpstr>Máirín Wilson  Chairperson of FELA FELA CHAIR &lt;felaliteracyeurope@gmail.com&gt;</vt:lpstr>
      <vt:lpstr>Strategy House       Tallinn 2020</vt:lpstr>
      <vt:lpstr>Statutes</vt:lpstr>
      <vt:lpstr>Our strength</vt:lpstr>
      <vt:lpstr>Response to the challenge of the past 14 months &amp; agreed annual commitment, 2021</vt:lpstr>
      <vt:lpstr>FELA Members have been  very active during the pandemic!</vt:lpstr>
      <vt:lpstr>Plans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Good evening!  Mairin Wilson Chairperson of FELA</dc:title>
  <dc:creator>Mairin Wilson</dc:creator>
  <cp:lastModifiedBy>r</cp:lastModifiedBy>
  <cp:revision>19</cp:revision>
  <dcterms:created xsi:type="dcterms:W3CDTF">2021-05-05T19:18:27Z</dcterms:created>
  <dcterms:modified xsi:type="dcterms:W3CDTF">2021-05-19T18:23:33Z</dcterms:modified>
</cp:coreProperties>
</file>